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18"/>
  </p:notesMasterIdLst>
  <p:handoutMasterIdLst>
    <p:handoutMasterId r:id="rId19"/>
  </p:handoutMasterIdLst>
  <p:sldIdLst>
    <p:sldId id="256" r:id="rId4"/>
    <p:sldId id="258" r:id="rId5"/>
    <p:sldId id="260" r:id="rId6"/>
    <p:sldId id="285" r:id="rId7"/>
    <p:sldId id="296" r:id="rId8"/>
    <p:sldId id="265" r:id="rId9"/>
    <p:sldId id="266" r:id="rId10"/>
    <p:sldId id="267" r:id="rId11"/>
    <p:sldId id="269" r:id="rId12"/>
    <p:sldId id="272" r:id="rId13"/>
    <p:sldId id="273" r:id="rId14"/>
    <p:sldId id="274" r:id="rId15"/>
    <p:sldId id="275" r:id="rId16"/>
    <p:sldId id="277" r:id="rId17"/>
  </p:sldIdLst>
  <p:sldSz cx="9144000" cy="6858000" type="screen4x3"/>
  <p:notesSz cx="6858000" cy="9144000"/>
  <p:custDataLst>
    <p:tags r:id="rId23"/>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205"/>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gs" Target="tags/tag225.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notesMaster" Target="notesMasters/notes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9940"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39941"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幻灯片图像占位符 1"/>
          <p:cNvSpPr>
            <a:spLocks noGrp="1" noRot="1" noChangeAspect="1"/>
          </p:cNvSpPr>
          <p:nvPr>
            <p:ph type="sldImg"/>
          </p:nvPr>
        </p:nvSpPr>
        <p:spPr/>
      </p:sp>
      <p:sp>
        <p:nvSpPr>
          <p:cNvPr id="60418" name="备注占位符 2"/>
          <p:cNvSpPr>
            <a:spLocks noGrp="1"/>
          </p:cNvSpPr>
          <p:nvPr>
            <p:ph type="body"/>
          </p:nvPr>
        </p:nvSpPr>
        <p:spPr/>
        <p:txBody>
          <a:bodyPr lIns="91440" tIns="45720" rIns="91440" bIns="45720" anchor="t" anchorCtr="0"/>
          <a:p>
            <a:pPr lvl="0"/>
            <a:endParaRPr lang="zh-CN" altLang="en-US"/>
          </a:p>
        </p:txBody>
      </p:sp>
      <p:sp>
        <p:nvSpPr>
          <p:cNvPr id="6041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NULL" TargetMode="Externa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image" Target="../media/image3.png"/><Relationship Id="rId5" Type="http://schemas.openxmlformats.org/officeDocument/2006/relationships/tags" Target="../tags/tag47.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image" Target="NULL" TargetMode="External"/><Relationship Id="rId3" Type="http://schemas.openxmlformats.org/officeDocument/2006/relationships/image" Target="../media/image1.png"/><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image" Target="../media/image3.png"/><Relationship Id="rId5" Type="http://schemas.openxmlformats.org/officeDocument/2006/relationships/tags" Target="../tags/tag57.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image" Target="../media/image3.png"/><Relationship Id="rId6" Type="http://schemas.openxmlformats.org/officeDocument/2006/relationships/tags" Target="../tags/tag63.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62.xml"/><Relationship Id="rId2" Type="http://schemas.openxmlformats.org/officeDocument/2006/relationships/tags" Target="../tags/tag61.xml"/><Relationship Id="rId10" Type="http://schemas.openxmlformats.org/officeDocument/2006/relationships/tags" Target="../tags/tag6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image" Target="../media/image3.png"/><Relationship Id="rId6" Type="http://schemas.openxmlformats.org/officeDocument/2006/relationships/tags" Target="../tags/tag74.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73.xml"/><Relationship Id="rId2" Type="http://schemas.openxmlformats.org/officeDocument/2006/relationships/tags" Target="../tags/tag72.xml"/><Relationship Id="rId10" Type="http://schemas.openxmlformats.org/officeDocument/2006/relationships/tags" Target="../tags/tag7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image" Target="../media/image3.png"/><Relationship Id="rId6" Type="http://schemas.openxmlformats.org/officeDocument/2006/relationships/tags" Target="../tags/tag80.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79.xml"/><Relationship Id="rId2" Type="http://schemas.openxmlformats.org/officeDocument/2006/relationships/tags" Target="../tags/tag78.xml"/><Relationship Id="rId10" Type="http://schemas.openxmlformats.org/officeDocument/2006/relationships/tags" Target="../tags/tag8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image" Target="../media/image3.png"/><Relationship Id="rId6" Type="http://schemas.openxmlformats.org/officeDocument/2006/relationships/tags" Target="../tags/tag86.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85.xml"/><Relationship Id="rId2" Type="http://schemas.openxmlformats.org/officeDocument/2006/relationships/tags" Target="../tags/tag84.xml"/><Relationship Id="rId10" Type="http://schemas.openxmlformats.org/officeDocument/2006/relationships/tags" Target="../tags/tag89.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image" Target="../media/image3.png"/><Relationship Id="rId6" Type="http://schemas.openxmlformats.org/officeDocument/2006/relationships/tags" Target="../tags/tag92.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91.xml"/><Relationship Id="rId2" Type="http://schemas.openxmlformats.org/officeDocument/2006/relationships/tags" Target="../tags/tag90.xml"/><Relationship Id="rId10" Type="http://schemas.openxmlformats.org/officeDocument/2006/relationships/tags" Target="../tags/tag95.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image" Target="../media/image3.png"/><Relationship Id="rId5" Type="http://schemas.openxmlformats.org/officeDocument/2006/relationships/tags" Target="../tags/tag7.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image" Target="NULL" TargetMode="External"/><Relationship Id="rId3" Type="http://schemas.openxmlformats.org/officeDocument/2006/relationships/image" Target="../media/image1.png"/><Relationship Id="rId2" Type="http://schemas.openxmlformats.org/officeDocument/2006/relationships/tags" Target="../tags/tag10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image" Target="../media/image3.png"/><Relationship Id="rId5" Type="http://schemas.openxmlformats.org/officeDocument/2006/relationships/tags" Target="../tags/tag108.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0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image" Target="../media/image5.png"/><Relationship Id="rId5" Type="http://schemas.openxmlformats.org/officeDocument/2006/relationships/tags" Target="../tags/tag113.xml"/><Relationship Id="rId4" Type="http://schemas.openxmlformats.org/officeDocument/2006/relationships/image" Target="NULL" TargetMode="External"/><Relationship Id="rId3" Type="http://schemas.openxmlformats.org/officeDocument/2006/relationships/image" Target="../media/image4.png"/><Relationship Id="rId2" Type="http://schemas.openxmlformats.org/officeDocument/2006/relationships/tags" Target="../tags/tag112.xml"/><Relationship Id="rId10" Type="http://schemas.openxmlformats.org/officeDocument/2006/relationships/tags" Target="../tags/tag11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image" Target="../media/image3.png"/><Relationship Id="rId5" Type="http://schemas.openxmlformats.org/officeDocument/2006/relationships/tags" Target="../tags/tag119.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18.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image" Target="../media/image3.png"/><Relationship Id="rId5" Type="http://schemas.openxmlformats.org/officeDocument/2006/relationships/tags" Target="../tags/tag124.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2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image" Target="../media/image3.png"/><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image" Target="NULL" TargetMode="External"/><Relationship Id="rId3" Type="http://schemas.openxmlformats.org/officeDocument/2006/relationships/image" Target="../media/image6.png"/><Relationship Id="rId2" Type="http://schemas.openxmlformats.org/officeDocument/2006/relationships/tags" Target="../tags/tag128.xml"/><Relationship Id="rId10" Type="http://schemas.openxmlformats.org/officeDocument/2006/relationships/tags" Target="../tags/tag13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image" Target="../media/image3.png"/><Relationship Id="rId5" Type="http://schemas.openxmlformats.org/officeDocument/2006/relationships/tags" Target="../tags/tag138.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3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image" Target="../media/image3.png"/><Relationship Id="rId5" Type="http://schemas.openxmlformats.org/officeDocument/2006/relationships/tags" Target="../tags/tag143.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4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image" Target="../media/image3.png"/><Relationship Id="rId5" Type="http://schemas.openxmlformats.org/officeDocument/2006/relationships/tags" Target="../tags/tag148.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4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image" Target="../media/image5.png"/><Relationship Id="rId5" Type="http://schemas.openxmlformats.org/officeDocument/2006/relationships/tags" Target="../tags/tag12.xml"/><Relationship Id="rId4" Type="http://schemas.openxmlformats.org/officeDocument/2006/relationships/image" Target="NULL" TargetMode="External"/><Relationship Id="rId3" Type="http://schemas.openxmlformats.org/officeDocument/2006/relationships/image" Target="../media/image4.png"/><Relationship Id="rId2" Type="http://schemas.openxmlformats.org/officeDocument/2006/relationships/tags" Target="../tags/tag11.xml"/><Relationship Id="rId10" Type="http://schemas.openxmlformats.org/officeDocument/2006/relationships/tags" Target="../tags/tag16.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image" Target="NULL" TargetMode="External"/><Relationship Id="rId3" Type="http://schemas.openxmlformats.org/officeDocument/2006/relationships/image" Target="../media/image1.png"/><Relationship Id="rId2" Type="http://schemas.openxmlformats.org/officeDocument/2006/relationships/tags" Target="../tags/tag152.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image" Target="../media/image3.png"/><Relationship Id="rId5" Type="http://schemas.openxmlformats.org/officeDocument/2006/relationships/tags" Target="../tags/tag158.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57.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image" Target="../media/image3.png"/><Relationship Id="rId6" Type="http://schemas.openxmlformats.org/officeDocument/2006/relationships/tags" Target="../tags/tag164.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63.xml"/><Relationship Id="rId2" Type="http://schemas.openxmlformats.org/officeDocument/2006/relationships/tags" Target="../tags/tag162.xml"/><Relationship Id="rId10" Type="http://schemas.openxmlformats.org/officeDocument/2006/relationships/tags" Target="../tags/tag167.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image" Target="../media/image3.png"/><Relationship Id="rId6" Type="http://schemas.openxmlformats.org/officeDocument/2006/relationships/tags" Target="../tags/tag175.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74.xml"/><Relationship Id="rId2" Type="http://schemas.openxmlformats.org/officeDocument/2006/relationships/tags" Target="../tags/tag173.xml"/><Relationship Id="rId10" Type="http://schemas.openxmlformats.org/officeDocument/2006/relationships/tags" Target="../tags/tag178.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image" Target="../media/image3.png"/><Relationship Id="rId6" Type="http://schemas.openxmlformats.org/officeDocument/2006/relationships/tags" Target="../tags/tag181.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80.xml"/><Relationship Id="rId2" Type="http://schemas.openxmlformats.org/officeDocument/2006/relationships/tags" Target="../tags/tag179.xml"/><Relationship Id="rId10" Type="http://schemas.openxmlformats.org/officeDocument/2006/relationships/tags" Target="../tags/tag184.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189.xml"/><Relationship Id="rId8" Type="http://schemas.openxmlformats.org/officeDocument/2006/relationships/tags" Target="../tags/tag188.xml"/><Relationship Id="rId7" Type="http://schemas.openxmlformats.org/officeDocument/2006/relationships/image" Target="../media/image3.png"/><Relationship Id="rId6" Type="http://schemas.openxmlformats.org/officeDocument/2006/relationships/tags" Target="../tags/tag187.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86.xml"/><Relationship Id="rId2" Type="http://schemas.openxmlformats.org/officeDocument/2006/relationships/tags" Target="../tags/tag185.xml"/><Relationship Id="rId10" Type="http://schemas.openxmlformats.org/officeDocument/2006/relationships/tags" Target="../tags/tag190.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image" Target="../media/image3.png"/><Relationship Id="rId6" Type="http://schemas.openxmlformats.org/officeDocument/2006/relationships/tags" Target="../tags/tag193.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92.xml"/><Relationship Id="rId2" Type="http://schemas.openxmlformats.org/officeDocument/2006/relationships/tags" Target="../tags/tag191.xml"/><Relationship Id="rId10" Type="http://schemas.openxmlformats.org/officeDocument/2006/relationships/tags" Target="../tags/tag196.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image" Target="../media/image3.png"/><Relationship Id="rId5" Type="http://schemas.openxmlformats.org/officeDocument/2006/relationships/tags" Target="../tags/tag18.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image" Target="../media/image3.png"/><Relationship Id="rId5" Type="http://schemas.openxmlformats.org/officeDocument/2006/relationships/tags" Target="../tags/tag23.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image" Target="../media/image3.png"/><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image" Target="NULL" TargetMode="External"/><Relationship Id="rId3" Type="http://schemas.openxmlformats.org/officeDocument/2006/relationships/image" Target="../media/image6.png"/><Relationship Id="rId2" Type="http://schemas.openxmlformats.org/officeDocument/2006/relationships/tags" Target="../tags/tag27.xml"/><Relationship Id="rId10" Type="http://schemas.openxmlformats.org/officeDocument/2006/relationships/tags" Target="../tags/tag3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image" Target="../media/image3.png"/><Relationship Id="rId5" Type="http://schemas.openxmlformats.org/officeDocument/2006/relationships/tags" Target="../tags/tag37.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image" Target="../media/image3.png"/><Relationship Id="rId5" Type="http://schemas.openxmlformats.org/officeDocument/2006/relationships/tags" Target="../tags/tag42.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4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5" descr="C:/Users/1V994W2/PycharmProjects/PPT_Background_Generation/pic_temp/pic_sup.png"/>
          <p:cNvPicPr/>
          <p:nvPr>
            <p:custDataLst>
              <p:tags r:id="rId2"/>
            </p:custDataLst>
          </p:nvPr>
        </p:nvPicPr>
        <p:blipFill>
          <a:blip r:embed="rId3" r:link="rId4"/>
          <a:stretch>
            <a:fillRect/>
          </a:stretch>
        </p:blipFill>
        <p:spPr>
          <a:xfrm>
            <a:off x="0" y="0"/>
            <a:ext cx="9144000" cy="6858000"/>
          </a:xfrm>
          <a:prstGeom prst="rect">
            <a:avLst/>
          </a:prstGeom>
          <a:noFill/>
          <a:ln w="9525">
            <a:noFill/>
          </a:ln>
        </p:spPr>
      </p:pic>
      <p:cxnSp>
        <p:nvCxnSpPr>
          <p:cNvPr id="8" name="直接连接符 7"/>
          <p:cNvCxnSpPr/>
          <p:nvPr>
            <p:custDataLst>
              <p:tags r:id="rId5"/>
            </p:custDataLst>
          </p:nvPr>
        </p:nvCxnSpPr>
        <p:spPr>
          <a:xfrm>
            <a:off x="2314575" y="4256088"/>
            <a:ext cx="451008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idx="13" hasCustomPrompt="1"/>
          </p:nvPr>
        </p:nvSpPr>
        <p:spPr>
          <a:xfrm>
            <a:off x="2190750" y="2223227"/>
            <a:ext cx="4762500" cy="1398905"/>
          </a:xfrm>
        </p:spPr>
        <p:txBody>
          <a:bodyPr vert="horz" wrap="square" lIns="0" tIns="0" rIns="0" bIns="0" rtlCol="0" anchor="b" anchorCtr="0">
            <a:normAutofit/>
          </a:bodyPr>
          <a:lstStyle>
            <a:lvl1pPr algn="dist">
              <a:defRPr lang="zh-CN" altLang="en-US" sz="5400" b="0" spc="700" baseline="0">
                <a:solidFill>
                  <a:schemeClr val="tx1">
                    <a:lumMod val="85000"/>
                    <a:lumOff val="15000"/>
                  </a:schemeClr>
                </a:solidFill>
                <a:latin typeface="Arial" panose="020B0604020202020204" pitchFamily="34" charset="0"/>
                <a:ea typeface="汉仪旗黑-85S" pitchFamily="18" charset="-122"/>
              </a:defRPr>
            </a:lvl1pPr>
          </a:lstStyle>
          <a:p>
            <a:pPr marL="0" lvl="0" algn="dist" fontAlgn="auto"/>
            <a:r>
              <a:rPr lang="zh-CN" altLang="en-US" strike="noStrike" noProof="1" dirty="0"/>
              <a:t>编辑标题</a:t>
            </a:r>
            <a:endParaRPr lang="zh-CN" altLang="en-US" strike="noStrike" noProof="1" dirty="0"/>
          </a:p>
        </p:txBody>
      </p:sp>
      <p:sp>
        <p:nvSpPr>
          <p:cNvPr id="3" name="Subtitle 2"/>
          <p:cNvSpPr>
            <a:spLocks noGrp="1"/>
          </p:cNvSpPr>
          <p:nvPr>
            <p:ph type="subTitle" idx="14" hasCustomPrompt="1"/>
          </p:nvPr>
        </p:nvSpPr>
        <p:spPr>
          <a:xfrm>
            <a:off x="2190750" y="3754537"/>
            <a:ext cx="4762500" cy="361315"/>
          </a:xfrm>
        </p:spPr>
        <p:txBody>
          <a:bodyPr vert="horz" wrap="square" lIns="0" tIns="0" rIns="0" bIns="0" rtlCol="0" anchor="t" anchorCtr="0">
            <a:normAutofit/>
          </a:bodyPr>
          <a:lstStyle>
            <a:lvl1pPr algn="ctr">
              <a:defRPr lang="zh-CN" altLang="en-US" sz="15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fontAlgn="auto">
              <a:lnSpc>
                <a:spcPct val="100000"/>
              </a:lnSpc>
              <a:spcAft>
                <a:spcPts val="0"/>
              </a:spcAft>
              <a:buClrTx/>
              <a:buSzTx/>
              <a:buNone/>
            </a:pPr>
            <a:r>
              <a:rPr lang="zh-CN" altLang="en-US" strike="noStrike" noProof="1" dirty="0"/>
              <a:t>单击此处编辑副标题</a:t>
            </a:r>
            <a:endParaRPr lang="zh-CN" altLang="en-US" strike="noStrike" noProof="1" dirty="0"/>
          </a:p>
        </p:txBody>
      </p:sp>
      <p:sp>
        <p:nvSpPr>
          <p:cNvPr id="6" name="文本占位符 5"/>
          <p:cNvSpPr>
            <a:spLocks noGrp="1"/>
          </p:cNvSpPr>
          <p:nvPr>
            <p:ph type="body" sz="quarter" idx="15" hasCustomPrompt="1"/>
          </p:nvPr>
        </p:nvSpPr>
        <p:spPr>
          <a:xfrm>
            <a:off x="2234513" y="4386036"/>
            <a:ext cx="1488402" cy="361950"/>
          </a:xfrm>
        </p:spPr>
        <p:txBody>
          <a:bodyPr/>
          <a:lstStyle>
            <a:lvl1pPr marL="0" indent="0">
              <a:buNone/>
              <a:defRPr/>
            </a:lvl1pPr>
          </a:lstStyle>
          <a:p>
            <a:pPr lvl="0" fontAlgn="auto"/>
            <a:r>
              <a:rPr lang="zh-CN" altLang="en-US" strike="noStrike" noProof="1" dirty="0"/>
              <a:t>单击编辑文本</a:t>
            </a:r>
            <a:endParaRPr lang="zh-CN" altLang="en-US" strike="noStrike" noProof="1" dirty="0"/>
          </a:p>
        </p:txBody>
      </p:sp>
      <p:sp>
        <p:nvSpPr>
          <p:cNvPr id="10" name="文本占位符 5"/>
          <p:cNvSpPr>
            <a:spLocks noGrp="1"/>
          </p:cNvSpPr>
          <p:nvPr>
            <p:ph type="body" sz="quarter" idx="16" hasCustomPrompt="1"/>
          </p:nvPr>
        </p:nvSpPr>
        <p:spPr>
          <a:xfrm>
            <a:off x="5441036" y="4386036"/>
            <a:ext cx="1488402" cy="361950"/>
          </a:xfrm>
        </p:spPr>
        <p:txBody>
          <a:bodyPr/>
          <a:lstStyle>
            <a:lvl1pPr marL="0" indent="0" algn="r">
              <a:buNone/>
              <a:defRPr/>
            </a:lvl1pPr>
          </a:lstStyle>
          <a:p>
            <a:pPr lvl="0" fontAlgn="auto"/>
            <a:r>
              <a:rPr lang="zh-CN" altLang="en-US" strike="noStrike" noProof="1" dirty="0"/>
              <a:t>单击编辑文本</a:t>
            </a:r>
            <a:endParaRPr lang="zh-CN" altLang="en-US" strike="noStrike" noProof="1" dirty="0"/>
          </a:p>
        </p:txBody>
      </p:sp>
      <p:sp>
        <p:nvSpPr>
          <p:cNvPr id="16" name="日期占位符 15"/>
          <p:cNvSpPr>
            <a:spLocks noGrp="1"/>
          </p:cNvSpPr>
          <p:nvPr>
            <p:ph type="dt" sz="half" idx="10"/>
            <p:custDataLst>
              <p:tags r:id="rId6"/>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17" name="页脚占位符 16"/>
          <p:cNvSpPr>
            <a:spLocks noGrp="1"/>
          </p:cNvSpPr>
          <p:nvPr>
            <p:ph type="ftr" sz="quarter" idx="11"/>
            <p:custDataLst>
              <p:tags r:id="rId7"/>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18" name="灯片编号占位符 17"/>
          <p:cNvSpPr>
            <a:spLocks noGrp="1"/>
          </p:cNvSpPr>
          <p:nvPr>
            <p:ph type="sldNum" sz="quarter" idx="12"/>
            <p:custDataLst>
              <p:tags r:id="rId8"/>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12291" name="图片 5" descr="C:/Users/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12292" name="图片 7" descr="C:/Users/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7" name="内容占位符 6"/>
          <p:cNvSpPr>
            <a:spLocks noGrp="1"/>
          </p:cNvSpPr>
          <p:nvPr>
            <p:ph sz="quarter" idx="13"/>
          </p:nvPr>
        </p:nvSpPr>
        <p:spPr>
          <a:xfrm>
            <a:off x="502448" y="952508"/>
            <a:ext cx="8139178"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3315" name="图片 5" descr="C:/Users/1V994W2/PycharmProjects/PPT_Background_Generation/pic_temp/pic_sup.png"/>
          <p:cNvPicPr/>
          <p:nvPr>
            <p:custDataLst>
              <p:tags r:id="rId2"/>
            </p:custDataLst>
          </p:nvPr>
        </p:nvPicPr>
        <p:blipFill>
          <a:blip r:embed="rId3" r:link="rId4"/>
          <a:stretch>
            <a:fillRect/>
          </a:stretch>
        </p:blipFill>
        <p:spPr>
          <a:xfrm>
            <a:off x="0" y="0"/>
            <a:ext cx="9144000" cy="6858000"/>
          </a:xfrm>
          <a:prstGeom prst="rect">
            <a:avLst/>
          </a:prstGeom>
          <a:noFill/>
          <a:ln w="9525">
            <a:noFill/>
          </a:ln>
        </p:spPr>
      </p:pic>
      <p:cxnSp>
        <p:nvCxnSpPr>
          <p:cNvPr id="8" name="直接连接符 8"/>
          <p:cNvCxnSpPr/>
          <p:nvPr>
            <p:custDataLst>
              <p:tags r:id="rId5"/>
            </p:custDataLst>
          </p:nvPr>
        </p:nvCxnSpPr>
        <p:spPr>
          <a:xfrm>
            <a:off x="4206875" y="3930650"/>
            <a:ext cx="73025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13" hasCustomPrompt="1"/>
          </p:nvPr>
        </p:nvSpPr>
        <p:spPr>
          <a:xfrm>
            <a:off x="2559605" y="2331720"/>
            <a:ext cx="4024313" cy="1398905"/>
          </a:xfrm>
        </p:spPr>
        <p:txBody>
          <a:bodyPr vert="horz" wrap="square" lIns="0" tIns="0" rIns="0" bIns="0" rtlCol="0" anchor="b" anchorCtr="0">
            <a:normAutofit/>
          </a:bodyPr>
          <a:lstStyle>
            <a:lvl1pPr algn="dist">
              <a:defRPr lang="zh-CN" altLang="en-US" sz="6000" b="0" spc="1000" baseline="0">
                <a:solidFill>
                  <a:schemeClr val="tx1">
                    <a:lumMod val="85000"/>
                    <a:lumOff val="15000"/>
                  </a:schemeClr>
                </a:solidFill>
                <a:latin typeface="Arial" panose="020B0604020202020204" pitchFamily="34" charset="0"/>
                <a:ea typeface="汉仪旗黑-85S" pitchFamily="18" charset="-122"/>
              </a:defRPr>
            </a:lvl1pPr>
          </a:lstStyle>
          <a:p>
            <a:pPr marL="0" lvl="0" algn="dist" fontAlgn="auto"/>
            <a:r>
              <a:rPr lang="zh-CN" altLang="en-US" strike="noStrike" noProof="1" dirty="0"/>
              <a:t>编辑标题</a:t>
            </a:r>
            <a:endParaRPr lang="zh-CN" altLang="en-US" strike="noStrike" noProof="1" dirty="0"/>
          </a:p>
        </p:txBody>
      </p:sp>
      <p:sp>
        <p:nvSpPr>
          <p:cNvPr id="7" name="Text Placeholder 6"/>
          <p:cNvSpPr>
            <a:spLocks noGrp="1"/>
          </p:cNvSpPr>
          <p:nvPr>
            <p:ph type="body" idx="14" hasCustomPrompt="1"/>
          </p:nvPr>
        </p:nvSpPr>
        <p:spPr>
          <a:xfrm>
            <a:off x="2559605" y="4133215"/>
            <a:ext cx="4024789" cy="393065"/>
          </a:xfrm>
        </p:spPr>
        <p:txBody>
          <a:bodyPr vert="horz" wrap="square" lIns="0" tIns="0" rIns="0" bIns="0" rtlCol="0" anchor="t" anchorCtr="0">
            <a:normAutofit/>
          </a:bodyPr>
          <a:lstStyle>
            <a:lvl1pPr algn="ctr">
              <a:defRPr lang="zh-CN" altLang="en-US" sz="15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fontAlgn="auto">
              <a:lnSpc>
                <a:spcPct val="100000"/>
              </a:lnSpc>
              <a:spcAft>
                <a:spcPts val="0"/>
              </a:spcAft>
              <a:buClrTx/>
              <a:buSzTx/>
              <a:buNone/>
            </a:pPr>
            <a:r>
              <a:rPr lang="zh-CN" altLang="en-US" strike="noStrike" noProof="1" dirty="0"/>
              <a:t>单击此处编辑副标题</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4339" name="图片 5" descr="C:/Users/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14340" name="图片 7" descr="C:/Users/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4"/>
          <p:cNvSpPr/>
          <p:nvPr>
            <p:custDataLst>
              <p:tags r:id="rId2"/>
            </p:custDataLst>
          </p:nvPr>
        </p:nvSpPr>
        <p:spPr>
          <a:xfrm>
            <a:off x="219075" y="303213"/>
            <a:ext cx="8705850" cy="62515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00" strike="noStrike" noProof="1"/>
          </a:p>
        </p:txBody>
      </p:sp>
      <p:pic>
        <p:nvPicPr>
          <p:cNvPr id="15364" name="图片 6" descr="C:/Users/1V994W2/PycharmProjects/PPT_Background_Generation/pic_temp/0_pic_quater_right_down.png"/>
          <p:cNvPicPr/>
          <p:nvPr>
            <p:custDataLst>
              <p:tags r:id="rId3"/>
            </p:custDataLst>
          </p:nvPr>
        </p:nvPicPr>
        <p:blipFill>
          <a:blip r:embed="rId4" r:link="rId5"/>
          <a:stretch>
            <a:fillRect/>
          </a:stretch>
        </p:blipFill>
        <p:spPr>
          <a:xfrm>
            <a:off x="0" y="0"/>
            <a:ext cx="539750" cy="485775"/>
          </a:xfrm>
          <a:prstGeom prst="rect">
            <a:avLst/>
          </a:prstGeom>
          <a:noFill/>
          <a:ln w="9525">
            <a:noFill/>
          </a:ln>
        </p:spPr>
      </p:pic>
      <p:pic>
        <p:nvPicPr>
          <p:cNvPr id="15365" name="图片 8" descr="C:/Users/1V994W2/PycharmProjects/PPT_Background_Generation/pic_temp/1_pic_quater_left_down.png"/>
          <p:cNvPicPr/>
          <p:nvPr>
            <p:custDataLst>
              <p:tags r:id="rId6"/>
            </p:custDataLst>
          </p:nvPr>
        </p:nvPicPr>
        <p:blipFill>
          <a:blip r:embed="rId7" r:link="rId5"/>
          <a:stretch>
            <a:fillRect/>
          </a:stretch>
        </p:blipFill>
        <p:spPr>
          <a:xfrm>
            <a:off x="8604250" y="0"/>
            <a:ext cx="539750" cy="485775"/>
          </a:xfrm>
          <a:prstGeom prst="rect">
            <a:avLst/>
          </a:prstGeom>
          <a:noFill/>
          <a:ln w="9525">
            <a:noFill/>
          </a:ln>
        </p:spPr>
      </p:pic>
      <p:sp>
        <p:nvSpPr>
          <p:cNvPr id="2" name="标题 1"/>
          <p:cNvSpPr>
            <a:spLocks noGrp="1"/>
          </p:cNvSpPr>
          <p:nvPr>
            <p:ph type="title" hasCustomPrompt="1"/>
          </p:nvPr>
        </p:nvSpPr>
        <p:spPr>
          <a:xfrm>
            <a:off x="961200" y="1249200"/>
            <a:ext cx="7219800" cy="7236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163600"/>
            <a:ext cx="721995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4"/>
          <p:cNvSpPr/>
          <p:nvPr>
            <p:custDataLst>
              <p:tags r:id="rId2"/>
            </p:custDataLst>
          </p:nvPr>
        </p:nvSpPr>
        <p:spPr>
          <a:xfrm>
            <a:off x="0" y="0"/>
            <a:ext cx="361791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00" strike="noStrike" noProof="1"/>
          </a:p>
        </p:txBody>
      </p:sp>
      <p:pic>
        <p:nvPicPr>
          <p:cNvPr id="16388" name="图片 6" descr="C:/Users/1V994W2/PycharmProjects/PPT_Background_Generation/pic_temp/0_pic_quater_right_down.png"/>
          <p:cNvPicPr/>
          <p:nvPr>
            <p:custDataLst>
              <p:tags r:id="rId3"/>
            </p:custDataLst>
          </p:nvPr>
        </p:nvPicPr>
        <p:blipFill>
          <a:blip r:embed="rId4" r:link="rId5"/>
          <a:stretch>
            <a:fillRect/>
          </a:stretch>
        </p:blipFill>
        <p:spPr>
          <a:xfrm>
            <a:off x="8604250" y="0"/>
            <a:ext cx="539750" cy="485775"/>
          </a:xfrm>
          <a:prstGeom prst="rect">
            <a:avLst/>
          </a:prstGeom>
          <a:noFill/>
          <a:ln w="9525">
            <a:noFill/>
          </a:ln>
        </p:spPr>
      </p:pic>
      <p:sp>
        <p:nvSpPr>
          <p:cNvPr id="2" name="标题 1"/>
          <p:cNvSpPr>
            <a:spLocks noGrp="1"/>
          </p:cNvSpPr>
          <p:nvPr>
            <p:ph type="title" hasCustomPrompt="1"/>
          </p:nvPr>
        </p:nvSpPr>
        <p:spPr>
          <a:xfrm>
            <a:off x="437400" y="770400"/>
            <a:ext cx="2970000" cy="8820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764000"/>
            <a:ext cx="29673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769938"/>
            <a:ext cx="486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4"/>
          <p:cNvSpPr/>
          <p:nvPr>
            <p:custDataLst>
              <p:tags r:id="rId2"/>
            </p:custDataLst>
          </p:nvPr>
        </p:nvSpPr>
        <p:spPr>
          <a:xfrm>
            <a:off x="0" y="0"/>
            <a:ext cx="9144000" cy="266382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00" strike="noStrike" noProof="1"/>
          </a:p>
        </p:txBody>
      </p:sp>
      <p:pic>
        <p:nvPicPr>
          <p:cNvPr id="17412" name="图片 6" descr="C:/Users/1V994W2/PycharmProjects/PPT_Background_Generation/pic_temp/0_pic_quater_right_down.png"/>
          <p:cNvPicPr/>
          <p:nvPr>
            <p:custDataLst>
              <p:tags r:id="rId3"/>
            </p:custDataLst>
          </p:nvPr>
        </p:nvPicPr>
        <p:blipFill>
          <a:blip r:embed="rId4" r:link="rId5"/>
          <a:stretch>
            <a:fillRect/>
          </a:stretch>
        </p:blipFill>
        <p:spPr>
          <a:xfrm>
            <a:off x="0" y="0"/>
            <a:ext cx="539750" cy="485775"/>
          </a:xfrm>
          <a:prstGeom prst="rect">
            <a:avLst/>
          </a:prstGeom>
          <a:noFill/>
          <a:ln w="9525">
            <a:noFill/>
          </a:ln>
        </p:spPr>
      </p:pic>
      <p:pic>
        <p:nvPicPr>
          <p:cNvPr id="17413" name="图片 8" descr="C:/Users/1V994W2/PycharmProjects/PPT_Background_Generation/pic_temp/1_pic_quater_left_down.png"/>
          <p:cNvPicPr/>
          <p:nvPr>
            <p:custDataLst>
              <p:tags r:id="rId6"/>
            </p:custDataLst>
          </p:nvPr>
        </p:nvPicPr>
        <p:blipFill>
          <a:blip r:embed="rId7" r:link="rId5"/>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459000" y="781200"/>
            <a:ext cx="8232300" cy="6264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808000"/>
            <a:ext cx="82242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4"/>
          <p:cNvSpPr/>
          <p:nvPr>
            <p:custDataLst>
              <p:tags r:id="rId2"/>
            </p:custDataLst>
          </p:nvPr>
        </p:nvSpPr>
        <p:spPr>
          <a:xfrm>
            <a:off x="0" y="5029200"/>
            <a:ext cx="9144000" cy="1828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00" strike="noStrike" noProof="1"/>
          </a:p>
        </p:txBody>
      </p:sp>
      <p:pic>
        <p:nvPicPr>
          <p:cNvPr id="18436" name="图片 6" descr="C:/Users/1V994W2/PycharmProjects/PPT_Background_Generation/pic_temp/0_pic_quater_right_down.png"/>
          <p:cNvPicPr/>
          <p:nvPr>
            <p:custDataLst>
              <p:tags r:id="rId3"/>
            </p:custDataLst>
          </p:nvPr>
        </p:nvPicPr>
        <p:blipFill>
          <a:blip r:embed="rId4" r:link="rId5"/>
          <a:stretch>
            <a:fillRect/>
          </a:stretch>
        </p:blipFill>
        <p:spPr>
          <a:xfrm>
            <a:off x="0" y="0"/>
            <a:ext cx="539750" cy="485775"/>
          </a:xfrm>
          <a:prstGeom prst="rect">
            <a:avLst/>
          </a:prstGeom>
          <a:noFill/>
          <a:ln w="9525">
            <a:noFill/>
          </a:ln>
        </p:spPr>
      </p:pic>
      <p:pic>
        <p:nvPicPr>
          <p:cNvPr id="18437" name="图片 8" descr="C:/Users/1V994W2/PycharmProjects/PPT_Background_Generation/pic_temp/1_pic_quater_left_down.png"/>
          <p:cNvPicPr/>
          <p:nvPr>
            <p:custDataLst>
              <p:tags r:id="rId6"/>
            </p:custDataLst>
          </p:nvPr>
        </p:nvPicPr>
        <p:blipFill>
          <a:blip r:embed="rId7" r:link="rId5"/>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453600" y="669600"/>
            <a:ext cx="8232300" cy="5652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681200"/>
            <a:ext cx="82431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5180400"/>
            <a:ext cx="82512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4"/>
          <p:cNvSpPr/>
          <p:nvPr>
            <p:custDataLst>
              <p:tags r:id="rId2"/>
            </p:custDataLst>
          </p:nvPr>
        </p:nvSpPr>
        <p:spPr>
          <a:xfrm>
            <a:off x="0" y="0"/>
            <a:ext cx="9144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00" strike="noStrike" noProof="1"/>
          </a:p>
        </p:txBody>
      </p:sp>
      <p:pic>
        <p:nvPicPr>
          <p:cNvPr id="19460" name="图片 6" descr="C:/Users/1V994W2/PycharmProjects/PPT_Background_Generation/pic_temp/0_pic_quater_right_down.png"/>
          <p:cNvPicPr/>
          <p:nvPr>
            <p:custDataLst>
              <p:tags r:id="rId3"/>
            </p:custDataLst>
          </p:nvPr>
        </p:nvPicPr>
        <p:blipFill>
          <a:blip r:embed="rId4" r:link="rId5"/>
          <a:stretch>
            <a:fillRect/>
          </a:stretch>
        </p:blipFill>
        <p:spPr>
          <a:xfrm>
            <a:off x="8604250" y="6372225"/>
            <a:ext cx="539750" cy="485775"/>
          </a:xfrm>
          <a:prstGeom prst="rect">
            <a:avLst/>
          </a:prstGeom>
          <a:noFill/>
          <a:ln w="9525">
            <a:noFill/>
          </a:ln>
        </p:spPr>
      </p:pic>
      <p:pic>
        <p:nvPicPr>
          <p:cNvPr id="19461" name="图片 8" descr="C:/Users/1V994W2/PycharmProjects/PPT_Background_Generation/pic_temp/1_pic_quater_left_down.png"/>
          <p:cNvPicPr/>
          <p:nvPr>
            <p:custDataLst>
              <p:tags r:id="rId6"/>
            </p:custDataLst>
          </p:nvPr>
        </p:nvPicPr>
        <p:blipFill>
          <a:blip r:embed="rId7" r:link="rId5"/>
          <a:stretch>
            <a:fillRect/>
          </a:stretch>
        </p:blipFill>
        <p:spPr>
          <a:xfrm>
            <a:off x="0" y="6372225"/>
            <a:ext cx="539750" cy="485775"/>
          </a:xfrm>
          <a:prstGeom prst="rect">
            <a:avLst/>
          </a:prstGeom>
          <a:noFill/>
          <a:ln w="9525">
            <a:noFill/>
          </a:ln>
        </p:spPr>
      </p:pic>
      <p:sp>
        <p:nvSpPr>
          <p:cNvPr id="2" name="标题 1"/>
          <p:cNvSpPr>
            <a:spLocks noGrp="1"/>
          </p:cNvSpPr>
          <p:nvPr>
            <p:ph type="title"/>
          </p:nvPr>
        </p:nvSpPr>
        <p:spPr>
          <a:xfrm>
            <a:off x="434700" y="237600"/>
            <a:ext cx="82782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663200"/>
            <a:ext cx="40068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663200"/>
            <a:ext cx="40257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816800"/>
            <a:ext cx="40068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813200"/>
            <a:ext cx="40257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4"/>
          <p:cNvSpPr/>
          <p:nvPr>
            <p:custDataLst>
              <p:tags r:id="rId2"/>
            </p:custDataLst>
          </p:nvPr>
        </p:nvSpPr>
        <p:spPr>
          <a:xfrm>
            <a:off x="0" y="954088"/>
            <a:ext cx="9144000" cy="494982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00" strike="noStrike" noProof="1"/>
          </a:p>
        </p:txBody>
      </p:sp>
      <p:pic>
        <p:nvPicPr>
          <p:cNvPr id="20484" name="图片 6" descr="C:/Users/1V994W2/PycharmProjects/PPT_Background_Generation/pic_temp/0_pic_quater_right_down.png"/>
          <p:cNvPicPr/>
          <p:nvPr>
            <p:custDataLst>
              <p:tags r:id="rId3"/>
            </p:custDataLst>
          </p:nvPr>
        </p:nvPicPr>
        <p:blipFill>
          <a:blip r:embed="rId4" r:link="rId5"/>
          <a:stretch>
            <a:fillRect/>
          </a:stretch>
        </p:blipFill>
        <p:spPr>
          <a:xfrm>
            <a:off x="7929563" y="5765800"/>
            <a:ext cx="1214437" cy="1092200"/>
          </a:xfrm>
          <a:prstGeom prst="rect">
            <a:avLst/>
          </a:prstGeom>
          <a:noFill/>
          <a:ln w="9525">
            <a:noFill/>
          </a:ln>
        </p:spPr>
      </p:pic>
      <p:pic>
        <p:nvPicPr>
          <p:cNvPr id="20485" name="图片 8" descr="C:/Users/1V994W2/PycharmProjects/PPT_Background_Generation/pic_temp/1_pic_quater_left_down.png"/>
          <p:cNvPicPr/>
          <p:nvPr>
            <p:custDataLst>
              <p:tags r:id="rId6"/>
            </p:custDataLst>
          </p:nvPr>
        </p:nvPicPr>
        <p:blipFill>
          <a:blip r:embed="rId7" r:link="rId5"/>
          <a:stretch>
            <a:fillRect/>
          </a:stretch>
        </p:blipFill>
        <p:spPr>
          <a:xfrm>
            <a:off x="0" y="5765800"/>
            <a:ext cx="1214438" cy="1092200"/>
          </a:xfrm>
          <a:prstGeom prst="rect">
            <a:avLst/>
          </a:prstGeom>
          <a:noFill/>
          <a:ln w="9525">
            <a:noFill/>
          </a:ln>
        </p:spPr>
      </p:pic>
      <p:sp>
        <p:nvSpPr>
          <p:cNvPr id="2" name="标题 1"/>
          <p:cNvSpPr>
            <a:spLocks noGrp="1"/>
          </p:cNvSpPr>
          <p:nvPr>
            <p:ph type="title" hasCustomPrompt="1"/>
          </p:nvPr>
        </p:nvSpPr>
        <p:spPr>
          <a:xfrm>
            <a:off x="1142100" y="1339200"/>
            <a:ext cx="6858000" cy="23868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862800"/>
            <a:ext cx="6858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4099" name="图片 5" descr="C:/Users/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4100" name="图片 7" descr="C:/Users/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952508"/>
            <a:ext cx="8139178" cy="5388907"/>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21507" name="图片 5" descr="C:/Users/1V994W2/PycharmProjects/PPT_Background_Generation/pic_temp/pic_sup.png"/>
          <p:cNvPicPr/>
          <p:nvPr userDrawn="1">
            <p:custDataLst>
              <p:tags r:id="rId2"/>
            </p:custDataLst>
          </p:nvPr>
        </p:nvPicPr>
        <p:blipFill>
          <a:blip r:embed="rId3" r:link="rId4"/>
          <a:stretch>
            <a:fillRect/>
          </a:stretch>
        </p:blipFill>
        <p:spPr>
          <a:xfrm>
            <a:off x="0" y="0"/>
            <a:ext cx="9144000" cy="6858000"/>
          </a:xfrm>
          <a:prstGeom prst="rect">
            <a:avLst/>
          </a:prstGeom>
          <a:noFill/>
          <a:ln w="9525">
            <a:noFill/>
          </a:ln>
        </p:spPr>
      </p:pic>
      <p:cxnSp>
        <p:nvCxnSpPr>
          <p:cNvPr id="8" name="直接连接符 7"/>
          <p:cNvCxnSpPr/>
          <p:nvPr userDrawn="1">
            <p:custDataLst>
              <p:tags r:id="rId5"/>
            </p:custDataLst>
          </p:nvPr>
        </p:nvCxnSpPr>
        <p:spPr>
          <a:xfrm>
            <a:off x="2314575" y="4256088"/>
            <a:ext cx="451008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idx="13" hasCustomPrompt="1"/>
          </p:nvPr>
        </p:nvSpPr>
        <p:spPr>
          <a:xfrm>
            <a:off x="2190750" y="2223227"/>
            <a:ext cx="4762500" cy="1398905"/>
          </a:xfrm>
        </p:spPr>
        <p:txBody>
          <a:bodyPr vert="horz" wrap="square" lIns="0" tIns="0" rIns="0" bIns="0" rtlCol="0" anchor="b" anchorCtr="0">
            <a:normAutofit/>
          </a:bodyPr>
          <a:lstStyle>
            <a:lvl1pPr algn="dist">
              <a:defRPr lang="zh-CN" altLang="en-US" sz="7200" b="0" spc="700" baseline="0">
                <a:solidFill>
                  <a:schemeClr val="tx1">
                    <a:lumMod val="85000"/>
                    <a:lumOff val="15000"/>
                  </a:schemeClr>
                </a:solidFill>
                <a:latin typeface="Arial" panose="020B0604020202020204" pitchFamily="34" charset="0"/>
                <a:ea typeface="汉仪旗黑-85S" pitchFamily="18" charset="-122"/>
              </a:defRPr>
            </a:lvl1pPr>
          </a:lstStyle>
          <a:p>
            <a:pPr marL="0" lvl="0" algn="dist" fontAlgn="auto"/>
            <a:r>
              <a:rPr lang="zh-CN" altLang="en-US" strike="noStrike" noProof="1" dirty="0"/>
              <a:t>编辑标题</a:t>
            </a:r>
            <a:endParaRPr lang="zh-CN" altLang="en-US" strike="noStrike" noProof="1" dirty="0"/>
          </a:p>
        </p:txBody>
      </p:sp>
      <p:sp>
        <p:nvSpPr>
          <p:cNvPr id="3" name="Subtitle 2"/>
          <p:cNvSpPr>
            <a:spLocks noGrp="1"/>
          </p:cNvSpPr>
          <p:nvPr>
            <p:ph type="subTitle" idx="14" hasCustomPrompt="1"/>
          </p:nvPr>
        </p:nvSpPr>
        <p:spPr>
          <a:xfrm>
            <a:off x="2190750" y="3754537"/>
            <a:ext cx="4762500" cy="361315"/>
          </a:xfrm>
        </p:spPr>
        <p:txBody>
          <a:bodyPr vert="horz" wrap="square" lIns="0" tIns="0" rIns="0" bIns="0" rtlCol="0" anchor="t" anchorCtr="0">
            <a:normAutofit/>
          </a:bodyPr>
          <a:lstStyle>
            <a:lvl1pPr algn="ctr">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fontAlgn="auto">
              <a:lnSpc>
                <a:spcPct val="100000"/>
              </a:lnSpc>
              <a:spcAft>
                <a:spcPts val="0"/>
              </a:spcAft>
              <a:buClrTx/>
              <a:buSzTx/>
              <a:buNone/>
            </a:pPr>
            <a:r>
              <a:rPr lang="zh-CN" altLang="en-US" strike="noStrike" noProof="1" dirty="0"/>
              <a:t>单击此处编辑副标题</a:t>
            </a:r>
            <a:endParaRPr lang="zh-CN" altLang="en-US" strike="noStrike" noProof="1" dirty="0"/>
          </a:p>
        </p:txBody>
      </p:sp>
      <p:sp>
        <p:nvSpPr>
          <p:cNvPr id="6" name="文本占位符 5"/>
          <p:cNvSpPr>
            <a:spLocks noGrp="1"/>
          </p:cNvSpPr>
          <p:nvPr>
            <p:ph type="body" sz="quarter" idx="15" hasCustomPrompt="1"/>
          </p:nvPr>
        </p:nvSpPr>
        <p:spPr>
          <a:xfrm>
            <a:off x="2234513" y="4386036"/>
            <a:ext cx="1488402" cy="361950"/>
          </a:xfrm>
        </p:spPr>
        <p:txBody>
          <a:bodyPr/>
          <a:lstStyle>
            <a:lvl1pPr marL="0" indent="0">
              <a:buNone/>
              <a:defRPr/>
            </a:lvl1pPr>
          </a:lstStyle>
          <a:p>
            <a:pPr lvl="0" fontAlgn="auto"/>
            <a:r>
              <a:rPr lang="zh-CN" altLang="en-US" strike="noStrike" noProof="1" dirty="0"/>
              <a:t>单击编辑文本</a:t>
            </a:r>
            <a:endParaRPr lang="zh-CN" altLang="en-US" strike="noStrike" noProof="1" dirty="0"/>
          </a:p>
        </p:txBody>
      </p:sp>
      <p:sp>
        <p:nvSpPr>
          <p:cNvPr id="10" name="文本占位符 5"/>
          <p:cNvSpPr>
            <a:spLocks noGrp="1"/>
          </p:cNvSpPr>
          <p:nvPr>
            <p:ph type="body" sz="quarter" idx="16" hasCustomPrompt="1"/>
          </p:nvPr>
        </p:nvSpPr>
        <p:spPr>
          <a:xfrm>
            <a:off x="5441036" y="4386036"/>
            <a:ext cx="1488402" cy="361950"/>
          </a:xfrm>
        </p:spPr>
        <p:txBody>
          <a:bodyPr/>
          <a:lstStyle>
            <a:lvl1pPr marL="0" indent="0" algn="r">
              <a:buNone/>
              <a:defRPr/>
            </a:lvl1pPr>
          </a:lstStyle>
          <a:p>
            <a:pPr lvl="0" fontAlgn="auto"/>
            <a:r>
              <a:rPr lang="zh-CN" altLang="en-US" strike="noStrike" noProof="1" dirty="0"/>
              <a:t>单击编辑文本</a:t>
            </a:r>
            <a:endParaRPr lang="zh-CN" altLang="en-US" strike="noStrike" noProof="1" dirty="0"/>
          </a:p>
        </p:txBody>
      </p:sp>
      <p:sp>
        <p:nvSpPr>
          <p:cNvPr id="16" name="日期占位符 15"/>
          <p:cNvSpPr>
            <a:spLocks noGrp="1"/>
          </p:cNvSpPr>
          <p:nvPr>
            <p:ph type="dt" sz="half" idx="10"/>
            <p:custDataLst>
              <p:tags r:id="rId6"/>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17" name="页脚占位符 16"/>
          <p:cNvSpPr>
            <a:spLocks noGrp="1"/>
          </p:cNvSpPr>
          <p:nvPr>
            <p:ph type="ftr" sz="quarter" idx="11"/>
            <p:custDataLst>
              <p:tags r:id="rId7"/>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18" name="灯片编号占位符 17"/>
          <p:cNvSpPr>
            <a:spLocks noGrp="1"/>
          </p:cNvSpPr>
          <p:nvPr>
            <p:ph type="sldNum" sz="quarter" idx="12"/>
            <p:custDataLst>
              <p:tags r:id="rId8"/>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22531" name="图片 5" descr="C:/Users/1V994W2/PycharmProjects/PPT_Background_Generation/pic_temp/0_pic_quater_right_down.png"/>
          <p:cNvPicPr/>
          <p:nvPr userDrawn="1">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22532" name="图片 7" descr="C:/Users/1V994W2/PycharmProjects/PPT_Background_Generation/pic_temp/1_pic_quater_left_down.png"/>
          <p:cNvPicPr/>
          <p:nvPr userDrawn="1">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952508"/>
            <a:ext cx="8139178"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23555" name="图片 5" descr="C:/Users/1V994W2/PycharmProjects/PPT_Background_Generation/pic_temp/pic_half_left.png"/>
          <p:cNvPicPr/>
          <p:nvPr userDrawn="1">
            <p:custDataLst>
              <p:tags r:id="rId2"/>
            </p:custDataLst>
          </p:nvPr>
        </p:nvPicPr>
        <p:blipFill>
          <a:blip r:embed="rId3" r:link="rId4"/>
          <a:stretch>
            <a:fillRect/>
          </a:stretch>
        </p:blipFill>
        <p:spPr>
          <a:xfrm>
            <a:off x="0" y="1397000"/>
            <a:ext cx="2709863" cy="4064000"/>
          </a:xfrm>
          <a:prstGeom prst="rect">
            <a:avLst/>
          </a:prstGeom>
          <a:noFill/>
          <a:ln w="9525">
            <a:noFill/>
          </a:ln>
        </p:spPr>
      </p:pic>
      <p:pic>
        <p:nvPicPr>
          <p:cNvPr id="23556" name="图片 7" descr="C:/Users/1V994W2/PycharmProjects/PPT_Background_Generation/pic_temp/pic_half_right.png"/>
          <p:cNvPicPr/>
          <p:nvPr userDrawn="1">
            <p:custDataLst>
              <p:tags r:id="rId5"/>
            </p:custDataLst>
          </p:nvPr>
        </p:nvPicPr>
        <p:blipFill>
          <a:blip r:embed="rId6" r:link="rId4"/>
          <a:stretch>
            <a:fillRect/>
          </a:stretch>
        </p:blipFill>
        <p:spPr>
          <a:xfrm>
            <a:off x="6434138" y="1397000"/>
            <a:ext cx="2709862" cy="4064000"/>
          </a:xfrm>
          <a:prstGeom prst="rect">
            <a:avLst/>
          </a:prstGeom>
          <a:noFill/>
          <a:ln w="9525">
            <a:noFill/>
          </a:ln>
        </p:spPr>
      </p:pic>
      <p:sp>
        <p:nvSpPr>
          <p:cNvPr id="7" name="矩形 8"/>
          <p:cNvSpPr/>
          <p:nvPr userDrawn="1">
            <p:custDataLst>
              <p:tags r:id="rId7"/>
            </p:custDataLst>
          </p:nvPr>
        </p:nvSpPr>
        <p:spPr>
          <a:xfrm>
            <a:off x="219075" y="303213"/>
            <a:ext cx="8705850" cy="6251575"/>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sp>
        <p:nvSpPr>
          <p:cNvPr id="2" name="Title 1"/>
          <p:cNvSpPr>
            <a:spLocks noGrp="1"/>
          </p:cNvSpPr>
          <p:nvPr>
            <p:ph type="ctrTitle" idx="13" hasCustomPrompt="1"/>
          </p:nvPr>
        </p:nvSpPr>
        <p:spPr>
          <a:xfrm>
            <a:off x="3569970" y="2888298"/>
            <a:ext cx="3660458" cy="1081405"/>
          </a:xfrm>
        </p:spPr>
        <p:txBody>
          <a:bodyPr vert="horz" wrap="square" lIns="0" tIns="0" rIns="0" bIns="0" rtlCol="0" anchor="ctr" anchorCtr="0">
            <a:normAutofit/>
          </a:bodyPr>
          <a:lstStyle>
            <a:lvl1pPr algn="l">
              <a:defRPr lang="zh-CN" altLang="en-US" sz="4800" b="0" spc="500" baseline="0">
                <a:ln>
                  <a:noFill/>
                </a:ln>
                <a:solidFill>
                  <a:schemeClr val="tx1">
                    <a:lumMod val="85000"/>
                    <a:lumOff val="15000"/>
                  </a:schemeClr>
                </a:solidFill>
                <a:effectLst/>
                <a:uLnTx/>
                <a:latin typeface="Arial" panose="020B0604020202020204" pitchFamily="34" charset="0"/>
                <a:ea typeface="汉仪旗黑-85S" pitchFamily="18" charset="-122"/>
              </a:defRPr>
            </a:lvl1pPr>
          </a:lstStyle>
          <a:p>
            <a:pPr marL="0" lvl="0" fontAlgn="auto">
              <a:spcAft>
                <a:spcPts val="0"/>
              </a:spcAft>
              <a:buClrTx/>
              <a:buSzTx/>
              <a:buFontTx/>
            </a:pPr>
            <a:r>
              <a:rPr lang="zh-CN" altLang="en-US" strike="noStrike" noProof="1" dirty="0"/>
              <a:t>编辑标题</a:t>
            </a:r>
            <a:endParaRPr lang="zh-CN" altLang="en-US" strike="noStrike" noProof="1" dirty="0"/>
          </a:p>
        </p:txBody>
      </p:sp>
      <p:sp>
        <p:nvSpPr>
          <p:cNvPr id="4" name="日期占位符 3"/>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24579" name="图片 5" descr="C:/Users/1V994W2/PycharmProjects/PPT_Background_Generation/pic_temp/0_pic_quater_right_down.png"/>
          <p:cNvPicPr/>
          <p:nvPr userDrawn="1">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24580" name="图片 7" descr="C:/Users/1V994W2/PycharmProjects/PPT_Background_Generation/pic_temp/1_pic_quater_left_down.png"/>
          <p:cNvPicPr/>
          <p:nvPr userDrawn="1">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6" name="页脚占位符 5"/>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7" name="灯片编号占位符 6"/>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25603" name="图片 5" descr="C:/Users/1V994W2/PycharmProjects/PPT_Background_Generation/pic_temp/0_pic_quater_right_down.png"/>
          <p:cNvPicPr/>
          <p:nvPr userDrawn="1">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25604" name="图片 7" descr="C:/Users/1V994W2/PycharmProjects/PPT_Background_Generation/pic_temp/1_pic_quater_left_down.png"/>
          <p:cNvPicPr/>
          <p:nvPr userDrawn="1">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952508"/>
            <a:ext cx="396243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406525"/>
            <a:ext cx="39624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952508"/>
            <a:ext cx="396243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406525"/>
            <a:ext cx="396243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8" name="页脚占位符 7"/>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9" name="灯片编号占位符 8"/>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26627" name="图片 5" descr="C:/Users/1V994W2/Documents/Tencent%20Files/574576071/FileRecv/拼装素材/六十/58/subject_holdright_60,120,186_0_staid_full_0.png"/>
          <p:cNvPicPr/>
          <p:nvPr userDrawn="1">
            <p:custDataLst>
              <p:tags r:id="rId2"/>
            </p:custDataLst>
          </p:nvPr>
        </p:nvPicPr>
        <p:blipFill>
          <a:blip r:embed="rId3" r:link="rId4"/>
          <a:stretch>
            <a:fillRect/>
          </a:stretch>
        </p:blipFill>
        <p:spPr>
          <a:xfrm>
            <a:off x="5622925" y="2193925"/>
            <a:ext cx="3292475" cy="2470150"/>
          </a:xfrm>
          <a:prstGeom prst="rect">
            <a:avLst/>
          </a:prstGeom>
          <a:noFill/>
          <a:ln w="9525">
            <a:noFill/>
          </a:ln>
        </p:spPr>
      </p:pic>
      <p:sp>
        <p:nvSpPr>
          <p:cNvPr id="7" name="任意多边形 6"/>
          <p:cNvSpPr/>
          <p:nvPr userDrawn="1">
            <p:custDataLst>
              <p:tags r:id="rId5"/>
            </p:custDataLst>
          </p:nvPr>
        </p:nvSpPr>
        <p:spPr>
          <a:xfrm flipH="1">
            <a:off x="0" y="0"/>
            <a:ext cx="5484813"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endParaRPr lang="zh-CN" altLang="en-US" sz="1350" strike="noStrike" noProof="1"/>
          </a:p>
        </p:txBody>
      </p:sp>
      <p:pic>
        <p:nvPicPr>
          <p:cNvPr id="26629" name="图片 8" descr="C:/Users/1V994W2/PycharmProjects/PPT_Background_Generation/pic_temp/1_pic_quater_left_down.png"/>
          <p:cNvPicPr/>
          <p:nvPr userDrawn="1">
            <p:custDataLst>
              <p:tags r:id="rId6"/>
            </p:custDataLst>
          </p:nvPr>
        </p:nvPicPr>
        <p:blipFill>
          <a:blip r:embed="rId7" r:link="rId4"/>
          <a:stretch>
            <a:fillRect/>
          </a:stretch>
        </p:blipFill>
        <p:spPr>
          <a:xfrm>
            <a:off x="0" y="6372225"/>
            <a:ext cx="539750" cy="485775"/>
          </a:xfrm>
          <a:prstGeom prst="rect">
            <a:avLst/>
          </a:prstGeom>
          <a:noFill/>
          <a:ln w="9525">
            <a:noFill/>
          </a:ln>
        </p:spPr>
      </p:pic>
      <p:sp>
        <p:nvSpPr>
          <p:cNvPr id="2" name="标题 1"/>
          <p:cNvSpPr>
            <a:spLocks noGrp="1"/>
          </p:cNvSpPr>
          <p:nvPr>
            <p:ph type="title"/>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28675" name="图片 5" descr="C:/Users/1V994W2/PycharmProjects/PPT_Background_Generation/pic_temp/0_pic_quater_right_down.png"/>
          <p:cNvPicPr/>
          <p:nvPr userDrawn="1">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28676" name="图片 7" descr="C:/Users/1V994W2/PycharmProjects/PPT_Background_Generation/pic_temp/1_pic_quater_left_down.png"/>
          <p:cNvPicPr/>
          <p:nvPr userDrawn="1">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48"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952508"/>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952508"/>
            <a:ext cx="396243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9EFD9D74-47D9-4702-A33C-335B63B48DBF}"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6" name="页脚占位符 5"/>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7" name="灯片编号占位符 6"/>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FABC47A4-756D-490B-A52F-7D9E2C9FC05F}"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29699" name="图片 5" descr="C:/Users/1V994W2/PycharmProjects/PPT_Background_Generation/pic_temp/0_pic_quater_right_down.png"/>
          <p:cNvPicPr/>
          <p:nvPr userDrawn="1">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29700" name="图片 7" descr="C:/Users/1V994W2/PycharmProjects/PPT_Background_Generation/pic_temp/1_pic_quater_left_down.png"/>
          <p:cNvPicPr/>
          <p:nvPr userDrawn="1">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竖排标题 1"/>
          <p:cNvSpPr>
            <a:spLocks noGrp="1"/>
          </p:cNvSpPr>
          <p:nvPr>
            <p:ph type="title" orient="vert"/>
          </p:nvPr>
        </p:nvSpPr>
        <p:spPr>
          <a:xfrm>
            <a:off x="7928351" y="952508"/>
            <a:ext cx="713238"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30723" name="图片 5" descr="C:/Users/1V994W2/PycharmProjects/PPT_Background_Generation/pic_temp/0_pic_quater_right_down.png"/>
          <p:cNvPicPr/>
          <p:nvPr userDrawn="1">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30724" name="图片 7" descr="C:/Users/1V994W2/PycharmProjects/PPT_Background_Generation/pic_temp/1_pic_quater_left_down.png"/>
          <p:cNvPicPr/>
          <p:nvPr userDrawn="1">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7" name="内容占位符 6"/>
          <p:cNvSpPr>
            <a:spLocks noGrp="1"/>
          </p:cNvSpPr>
          <p:nvPr>
            <p:ph sz="quarter" idx="13"/>
          </p:nvPr>
        </p:nvSpPr>
        <p:spPr>
          <a:xfrm>
            <a:off x="502448" y="952508"/>
            <a:ext cx="8139178"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5123" name="图片 5" descr="C:/Users/1V994W2/PycharmProjects/PPT_Background_Generation/pic_temp/pic_half_left.png"/>
          <p:cNvPicPr/>
          <p:nvPr>
            <p:custDataLst>
              <p:tags r:id="rId2"/>
            </p:custDataLst>
          </p:nvPr>
        </p:nvPicPr>
        <p:blipFill>
          <a:blip r:embed="rId3" r:link="rId4"/>
          <a:stretch>
            <a:fillRect/>
          </a:stretch>
        </p:blipFill>
        <p:spPr>
          <a:xfrm>
            <a:off x="0" y="1397000"/>
            <a:ext cx="2709863" cy="4064000"/>
          </a:xfrm>
          <a:prstGeom prst="rect">
            <a:avLst/>
          </a:prstGeom>
          <a:noFill/>
          <a:ln w="9525">
            <a:noFill/>
          </a:ln>
        </p:spPr>
      </p:pic>
      <p:pic>
        <p:nvPicPr>
          <p:cNvPr id="5124" name="图片 7" descr="C:/Users/1V994W2/PycharmProjects/PPT_Background_Generation/pic_temp/pic_half_right.png"/>
          <p:cNvPicPr/>
          <p:nvPr>
            <p:custDataLst>
              <p:tags r:id="rId5"/>
            </p:custDataLst>
          </p:nvPr>
        </p:nvPicPr>
        <p:blipFill>
          <a:blip r:embed="rId6" r:link="rId4"/>
          <a:stretch>
            <a:fillRect/>
          </a:stretch>
        </p:blipFill>
        <p:spPr>
          <a:xfrm>
            <a:off x="6434138" y="1397000"/>
            <a:ext cx="2709862" cy="4064000"/>
          </a:xfrm>
          <a:prstGeom prst="rect">
            <a:avLst/>
          </a:prstGeom>
          <a:noFill/>
          <a:ln w="9525">
            <a:noFill/>
          </a:ln>
        </p:spPr>
      </p:pic>
      <p:sp>
        <p:nvSpPr>
          <p:cNvPr id="7" name="矩形 8"/>
          <p:cNvSpPr/>
          <p:nvPr>
            <p:custDataLst>
              <p:tags r:id="rId7"/>
            </p:custDataLst>
          </p:nvPr>
        </p:nvSpPr>
        <p:spPr>
          <a:xfrm>
            <a:off x="219075" y="303213"/>
            <a:ext cx="8705850" cy="6251575"/>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00" strike="noStrike" noProof="1"/>
          </a:p>
        </p:txBody>
      </p:sp>
      <p:sp>
        <p:nvSpPr>
          <p:cNvPr id="2" name="Title 1"/>
          <p:cNvSpPr>
            <a:spLocks noGrp="1"/>
          </p:cNvSpPr>
          <p:nvPr>
            <p:ph type="ctrTitle" idx="13" hasCustomPrompt="1"/>
          </p:nvPr>
        </p:nvSpPr>
        <p:spPr>
          <a:xfrm>
            <a:off x="3569970" y="2888298"/>
            <a:ext cx="3660458" cy="1081405"/>
          </a:xfrm>
        </p:spPr>
        <p:txBody>
          <a:bodyPr vert="horz" wrap="square" lIns="0" tIns="0" rIns="0" bIns="0" rtlCol="0" anchor="ctr" anchorCtr="0">
            <a:normAutofit/>
          </a:bodyPr>
          <a:lstStyle>
            <a:lvl1pPr algn="l">
              <a:defRPr lang="zh-CN" altLang="en-US" sz="3600" b="0" spc="500" baseline="0">
                <a:ln>
                  <a:noFill/>
                </a:ln>
                <a:solidFill>
                  <a:schemeClr val="tx1">
                    <a:lumMod val="85000"/>
                    <a:lumOff val="15000"/>
                  </a:schemeClr>
                </a:solidFill>
                <a:effectLst/>
                <a:uLnTx/>
                <a:latin typeface="Arial" panose="020B0604020202020204" pitchFamily="34" charset="0"/>
                <a:ea typeface="汉仪旗黑-85S" pitchFamily="18" charset="-122"/>
              </a:defRPr>
            </a:lvl1pPr>
          </a:lstStyle>
          <a:p>
            <a:pPr marL="0" lvl="0" fontAlgn="auto">
              <a:spcAft>
                <a:spcPts val="0"/>
              </a:spcAft>
              <a:buClrTx/>
              <a:buSzTx/>
              <a:buFontTx/>
            </a:pPr>
            <a:r>
              <a:rPr lang="zh-CN" altLang="en-US" strike="noStrike" noProof="1" dirty="0"/>
              <a:t>编辑标题</a:t>
            </a:r>
            <a:endParaRPr lang="zh-CN" altLang="en-US" strike="noStrike" noProof="1" dirty="0"/>
          </a:p>
        </p:txBody>
      </p:sp>
      <p:sp>
        <p:nvSpPr>
          <p:cNvPr id="4" name="日期占位符 3"/>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31747" name="图片 5" descr="C:/Users/1V994W2/PycharmProjects/PPT_Background_Generation/pic_temp/pic_sup.png"/>
          <p:cNvPicPr/>
          <p:nvPr userDrawn="1">
            <p:custDataLst>
              <p:tags r:id="rId2"/>
            </p:custDataLst>
          </p:nvPr>
        </p:nvPicPr>
        <p:blipFill>
          <a:blip r:embed="rId3" r:link="rId4"/>
          <a:stretch>
            <a:fillRect/>
          </a:stretch>
        </p:blipFill>
        <p:spPr>
          <a:xfrm>
            <a:off x="0" y="0"/>
            <a:ext cx="9144000" cy="6858000"/>
          </a:xfrm>
          <a:prstGeom prst="rect">
            <a:avLst/>
          </a:prstGeom>
          <a:noFill/>
          <a:ln w="9525">
            <a:noFill/>
          </a:ln>
        </p:spPr>
      </p:pic>
      <p:cxnSp>
        <p:nvCxnSpPr>
          <p:cNvPr id="8" name="直接连接符 8"/>
          <p:cNvCxnSpPr/>
          <p:nvPr userDrawn="1">
            <p:custDataLst>
              <p:tags r:id="rId5"/>
            </p:custDataLst>
          </p:nvPr>
        </p:nvCxnSpPr>
        <p:spPr>
          <a:xfrm>
            <a:off x="4206875" y="3930650"/>
            <a:ext cx="73025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13" hasCustomPrompt="1"/>
          </p:nvPr>
        </p:nvSpPr>
        <p:spPr>
          <a:xfrm>
            <a:off x="2559605" y="2331720"/>
            <a:ext cx="4024313" cy="1398905"/>
          </a:xfrm>
        </p:spPr>
        <p:txBody>
          <a:bodyPr vert="horz" wrap="square" lIns="0" tIns="0" rIns="0" bIns="0" rtlCol="0" anchor="b" anchorCtr="0">
            <a:normAutofit/>
          </a:bodyPr>
          <a:lstStyle>
            <a:lvl1pPr algn="dist">
              <a:defRPr lang="zh-CN" altLang="en-US" sz="8000" b="0" spc="1000" baseline="0">
                <a:solidFill>
                  <a:schemeClr val="tx1">
                    <a:lumMod val="85000"/>
                    <a:lumOff val="15000"/>
                  </a:schemeClr>
                </a:solidFill>
                <a:latin typeface="Arial" panose="020B0604020202020204" pitchFamily="34" charset="0"/>
                <a:ea typeface="汉仪旗黑-85S" pitchFamily="18" charset="-122"/>
              </a:defRPr>
            </a:lvl1pPr>
          </a:lstStyle>
          <a:p>
            <a:pPr marL="0" lvl="0" algn="dist" fontAlgn="auto"/>
            <a:r>
              <a:rPr lang="zh-CN" altLang="en-US" strike="noStrike" noProof="1" dirty="0"/>
              <a:t>编辑标题</a:t>
            </a:r>
            <a:endParaRPr lang="zh-CN" altLang="en-US" strike="noStrike" noProof="1" dirty="0"/>
          </a:p>
        </p:txBody>
      </p:sp>
      <p:sp>
        <p:nvSpPr>
          <p:cNvPr id="7" name="Text Placeholder 6"/>
          <p:cNvSpPr>
            <a:spLocks noGrp="1"/>
          </p:cNvSpPr>
          <p:nvPr>
            <p:ph type="body" idx="14" hasCustomPrompt="1"/>
          </p:nvPr>
        </p:nvSpPr>
        <p:spPr>
          <a:xfrm>
            <a:off x="2559605" y="4133215"/>
            <a:ext cx="4024789" cy="393065"/>
          </a:xfrm>
        </p:spPr>
        <p:txBody>
          <a:bodyPr vert="horz" wrap="square" lIns="0" tIns="0" rIns="0" bIns="0" rtlCol="0" anchor="t" anchorCtr="0">
            <a:normAutofit/>
          </a:bodyPr>
          <a:lstStyle>
            <a:lvl1pPr algn="ctr">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fontAlgn="auto">
              <a:lnSpc>
                <a:spcPct val="100000"/>
              </a:lnSpc>
              <a:spcAft>
                <a:spcPts val="0"/>
              </a:spcAft>
              <a:buClrTx/>
              <a:buSzTx/>
              <a:buNone/>
            </a:pPr>
            <a:r>
              <a:rPr lang="zh-CN" altLang="en-US" strike="noStrike" noProof="1" dirty="0"/>
              <a:t>单击此处编辑副标题</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32771" name="图片 5" descr="C:/Users/1V994W2/PycharmProjects/PPT_Background_Generation/pic_temp/0_pic_quater_right_down.png"/>
          <p:cNvPicPr/>
          <p:nvPr userDrawn="1">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32772" name="图片 7" descr="C:/Users/1V994W2/PycharmProjects/PPT_Background_Generation/pic_temp/1_pic_quater_left_down.png"/>
          <p:cNvPicPr/>
          <p:nvPr userDrawn="1">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219075" y="303213"/>
            <a:ext cx="8705850" cy="62515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pic>
        <p:nvPicPr>
          <p:cNvPr id="33796" name="图片 6" descr="C:/Users/1V994W2/PycharmProjects/PPT_Background_Generation/pic_temp/0_pic_quater_right_down.png"/>
          <p:cNvPicPr/>
          <p:nvPr userDrawn="1">
            <p:custDataLst>
              <p:tags r:id="rId3"/>
            </p:custDataLst>
          </p:nvPr>
        </p:nvPicPr>
        <p:blipFill>
          <a:blip r:embed="rId4" r:link="rId5"/>
          <a:stretch>
            <a:fillRect/>
          </a:stretch>
        </p:blipFill>
        <p:spPr>
          <a:xfrm>
            <a:off x="0" y="0"/>
            <a:ext cx="539750" cy="485775"/>
          </a:xfrm>
          <a:prstGeom prst="rect">
            <a:avLst/>
          </a:prstGeom>
          <a:noFill/>
          <a:ln w="9525">
            <a:noFill/>
          </a:ln>
        </p:spPr>
      </p:pic>
      <p:pic>
        <p:nvPicPr>
          <p:cNvPr id="33797" name="图片 8" descr="C:/Users/1V994W2/PycharmProjects/PPT_Background_Generation/pic_temp/1_pic_quater_left_down.png"/>
          <p:cNvPicPr/>
          <p:nvPr userDrawn="1">
            <p:custDataLst>
              <p:tags r:id="rId6"/>
            </p:custDataLst>
          </p:nvPr>
        </p:nvPicPr>
        <p:blipFill>
          <a:blip r:embed="rId7" r:link="rId5"/>
          <a:stretch>
            <a:fillRect/>
          </a:stretch>
        </p:blipFill>
        <p:spPr>
          <a:xfrm>
            <a:off x="8604250" y="0"/>
            <a:ext cx="539750" cy="485775"/>
          </a:xfrm>
          <a:prstGeom prst="rect">
            <a:avLst/>
          </a:prstGeom>
          <a:noFill/>
          <a:ln w="9525">
            <a:noFill/>
          </a:ln>
        </p:spPr>
      </p:pic>
      <p:sp>
        <p:nvSpPr>
          <p:cNvPr id="2" name="标题 1"/>
          <p:cNvSpPr>
            <a:spLocks noGrp="1"/>
          </p:cNvSpPr>
          <p:nvPr>
            <p:ph type="title" hasCustomPrompt="1"/>
          </p:nvPr>
        </p:nvSpPr>
        <p:spPr>
          <a:xfrm>
            <a:off x="961200" y="1249200"/>
            <a:ext cx="72198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163600"/>
            <a:ext cx="721995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0" y="0"/>
            <a:ext cx="361791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pic>
        <p:nvPicPr>
          <p:cNvPr id="34820" name="图片 6" descr="C:/Users/1V994W2/PycharmProjects/PPT_Background_Generation/pic_temp/0_pic_quater_right_down.png"/>
          <p:cNvPicPr/>
          <p:nvPr userDrawn="1">
            <p:custDataLst>
              <p:tags r:id="rId3"/>
            </p:custDataLst>
          </p:nvPr>
        </p:nvPicPr>
        <p:blipFill>
          <a:blip r:embed="rId4" r:link="rId5"/>
          <a:stretch>
            <a:fillRect/>
          </a:stretch>
        </p:blipFill>
        <p:spPr>
          <a:xfrm>
            <a:off x="8604250" y="0"/>
            <a:ext cx="539750" cy="485775"/>
          </a:xfrm>
          <a:prstGeom prst="rect">
            <a:avLst/>
          </a:prstGeom>
          <a:noFill/>
          <a:ln w="9525">
            <a:noFill/>
          </a:ln>
        </p:spPr>
      </p:pic>
      <p:sp>
        <p:nvSpPr>
          <p:cNvPr id="2" name="标题 1"/>
          <p:cNvSpPr>
            <a:spLocks noGrp="1"/>
          </p:cNvSpPr>
          <p:nvPr>
            <p:ph type="title" hasCustomPrompt="1"/>
          </p:nvPr>
        </p:nvSpPr>
        <p:spPr>
          <a:xfrm>
            <a:off x="437400" y="770400"/>
            <a:ext cx="297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764000"/>
            <a:ext cx="29673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769938"/>
            <a:ext cx="486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0" y="0"/>
            <a:ext cx="9144000" cy="266382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pic>
        <p:nvPicPr>
          <p:cNvPr id="35844" name="图片 6" descr="C:/Users/1V994W2/PycharmProjects/PPT_Background_Generation/pic_temp/0_pic_quater_right_down.png"/>
          <p:cNvPicPr/>
          <p:nvPr userDrawn="1">
            <p:custDataLst>
              <p:tags r:id="rId3"/>
            </p:custDataLst>
          </p:nvPr>
        </p:nvPicPr>
        <p:blipFill>
          <a:blip r:embed="rId4" r:link="rId5"/>
          <a:stretch>
            <a:fillRect/>
          </a:stretch>
        </p:blipFill>
        <p:spPr>
          <a:xfrm>
            <a:off x="0" y="0"/>
            <a:ext cx="539750" cy="485775"/>
          </a:xfrm>
          <a:prstGeom prst="rect">
            <a:avLst/>
          </a:prstGeom>
          <a:noFill/>
          <a:ln w="9525">
            <a:noFill/>
          </a:ln>
        </p:spPr>
      </p:pic>
      <p:pic>
        <p:nvPicPr>
          <p:cNvPr id="35845" name="图片 8" descr="C:/Users/1V994W2/PycharmProjects/PPT_Background_Generation/pic_temp/1_pic_quater_left_down.png"/>
          <p:cNvPicPr/>
          <p:nvPr userDrawn="1">
            <p:custDataLst>
              <p:tags r:id="rId6"/>
            </p:custDataLst>
          </p:nvPr>
        </p:nvPicPr>
        <p:blipFill>
          <a:blip r:embed="rId7" r:link="rId5"/>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459000" y="781200"/>
            <a:ext cx="82323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808000"/>
            <a:ext cx="82242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0" y="5029200"/>
            <a:ext cx="9144000" cy="1828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pic>
        <p:nvPicPr>
          <p:cNvPr id="36868" name="图片 6" descr="C:/Users/1V994W2/PycharmProjects/PPT_Background_Generation/pic_temp/0_pic_quater_right_down.png"/>
          <p:cNvPicPr/>
          <p:nvPr userDrawn="1">
            <p:custDataLst>
              <p:tags r:id="rId3"/>
            </p:custDataLst>
          </p:nvPr>
        </p:nvPicPr>
        <p:blipFill>
          <a:blip r:embed="rId4" r:link="rId5"/>
          <a:stretch>
            <a:fillRect/>
          </a:stretch>
        </p:blipFill>
        <p:spPr>
          <a:xfrm>
            <a:off x="0" y="0"/>
            <a:ext cx="539750" cy="485775"/>
          </a:xfrm>
          <a:prstGeom prst="rect">
            <a:avLst/>
          </a:prstGeom>
          <a:noFill/>
          <a:ln w="9525">
            <a:noFill/>
          </a:ln>
        </p:spPr>
      </p:pic>
      <p:pic>
        <p:nvPicPr>
          <p:cNvPr id="36869" name="图片 8" descr="C:/Users/1V994W2/PycharmProjects/PPT_Background_Generation/pic_temp/1_pic_quater_left_down.png"/>
          <p:cNvPicPr/>
          <p:nvPr userDrawn="1">
            <p:custDataLst>
              <p:tags r:id="rId6"/>
            </p:custDataLst>
          </p:nvPr>
        </p:nvPicPr>
        <p:blipFill>
          <a:blip r:embed="rId7" r:link="rId5"/>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453600" y="669600"/>
            <a:ext cx="82323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681200"/>
            <a:ext cx="82431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5180400"/>
            <a:ext cx="82512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4"/>
          <p:cNvSpPr/>
          <p:nvPr userDrawn="1">
            <p:custDataLst>
              <p:tags r:id="rId2"/>
            </p:custDataLst>
          </p:nvPr>
        </p:nvSpPr>
        <p:spPr>
          <a:xfrm>
            <a:off x="0" y="0"/>
            <a:ext cx="9144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pic>
        <p:nvPicPr>
          <p:cNvPr id="37892" name="图片 6" descr="C:/Users/1V994W2/PycharmProjects/PPT_Background_Generation/pic_temp/0_pic_quater_right_down.png"/>
          <p:cNvPicPr/>
          <p:nvPr userDrawn="1">
            <p:custDataLst>
              <p:tags r:id="rId3"/>
            </p:custDataLst>
          </p:nvPr>
        </p:nvPicPr>
        <p:blipFill>
          <a:blip r:embed="rId4" r:link="rId5"/>
          <a:stretch>
            <a:fillRect/>
          </a:stretch>
        </p:blipFill>
        <p:spPr>
          <a:xfrm>
            <a:off x="8604250" y="6372225"/>
            <a:ext cx="539750" cy="485775"/>
          </a:xfrm>
          <a:prstGeom prst="rect">
            <a:avLst/>
          </a:prstGeom>
          <a:noFill/>
          <a:ln w="9525">
            <a:noFill/>
          </a:ln>
        </p:spPr>
      </p:pic>
      <p:pic>
        <p:nvPicPr>
          <p:cNvPr id="37893" name="图片 8" descr="C:/Users/1V994W2/PycharmProjects/PPT_Background_Generation/pic_temp/1_pic_quater_left_down.png"/>
          <p:cNvPicPr/>
          <p:nvPr userDrawn="1">
            <p:custDataLst>
              <p:tags r:id="rId6"/>
            </p:custDataLst>
          </p:nvPr>
        </p:nvPicPr>
        <p:blipFill>
          <a:blip r:embed="rId7" r:link="rId5"/>
          <a:stretch>
            <a:fillRect/>
          </a:stretch>
        </p:blipFill>
        <p:spPr>
          <a:xfrm>
            <a:off x="0" y="6372225"/>
            <a:ext cx="539750" cy="485775"/>
          </a:xfrm>
          <a:prstGeom prst="rect">
            <a:avLst/>
          </a:prstGeom>
          <a:noFill/>
          <a:ln w="9525">
            <a:noFill/>
          </a:ln>
        </p:spPr>
      </p:pic>
      <p:sp>
        <p:nvSpPr>
          <p:cNvPr id="2" name="标题 1"/>
          <p:cNvSpPr>
            <a:spLocks noGrp="1"/>
          </p:cNvSpPr>
          <p:nvPr>
            <p:ph type="title"/>
          </p:nvPr>
        </p:nvSpPr>
        <p:spPr>
          <a:xfrm>
            <a:off x="434700" y="237600"/>
            <a:ext cx="82782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663200"/>
            <a:ext cx="40068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663200"/>
            <a:ext cx="40257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816800"/>
            <a:ext cx="40068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813200"/>
            <a:ext cx="40257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0" y="954088"/>
            <a:ext cx="9144000" cy="494982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pic>
        <p:nvPicPr>
          <p:cNvPr id="38916" name="图片 6" descr="C:/Users/1V994W2/PycharmProjects/PPT_Background_Generation/pic_temp/0_pic_quater_right_down.png"/>
          <p:cNvPicPr/>
          <p:nvPr userDrawn="1">
            <p:custDataLst>
              <p:tags r:id="rId3"/>
            </p:custDataLst>
          </p:nvPr>
        </p:nvPicPr>
        <p:blipFill>
          <a:blip r:embed="rId4" r:link="rId5"/>
          <a:stretch>
            <a:fillRect/>
          </a:stretch>
        </p:blipFill>
        <p:spPr>
          <a:xfrm>
            <a:off x="7929563" y="5765800"/>
            <a:ext cx="1214437" cy="1092200"/>
          </a:xfrm>
          <a:prstGeom prst="rect">
            <a:avLst/>
          </a:prstGeom>
          <a:noFill/>
          <a:ln w="9525">
            <a:noFill/>
          </a:ln>
        </p:spPr>
      </p:pic>
      <p:pic>
        <p:nvPicPr>
          <p:cNvPr id="38917" name="图片 8" descr="C:/Users/1V994W2/PycharmProjects/PPT_Background_Generation/pic_temp/1_pic_quater_left_down.png"/>
          <p:cNvPicPr/>
          <p:nvPr userDrawn="1">
            <p:custDataLst>
              <p:tags r:id="rId6"/>
            </p:custDataLst>
          </p:nvPr>
        </p:nvPicPr>
        <p:blipFill>
          <a:blip r:embed="rId7" r:link="rId5"/>
          <a:stretch>
            <a:fillRect/>
          </a:stretch>
        </p:blipFill>
        <p:spPr>
          <a:xfrm>
            <a:off x="0" y="5765800"/>
            <a:ext cx="1214438" cy="1092200"/>
          </a:xfrm>
          <a:prstGeom prst="rect">
            <a:avLst/>
          </a:prstGeom>
          <a:noFill/>
          <a:ln w="9525">
            <a:noFill/>
          </a:ln>
        </p:spPr>
      </p:pic>
      <p:sp>
        <p:nvSpPr>
          <p:cNvPr id="2" name="标题 1"/>
          <p:cNvSpPr>
            <a:spLocks noGrp="1"/>
          </p:cNvSpPr>
          <p:nvPr>
            <p:ph type="title" hasCustomPrompt="1"/>
          </p:nvPr>
        </p:nvSpPr>
        <p:spPr>
          <a:xfrm>
            <a:off x="1142100" y="1339200"/>
            <a:ext cx="6858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862800"/>
            <a:ext cx="6858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6147" name="图片 5" descr="C:/Users/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6148" name="图片 7" descr="C:/Users/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6" name="页脚占位符 5"/>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7" name="灯片编号占位符 6"/>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7171" name="图片 5" descr="C:/Users/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7172" name="图片 7" descr="C:/Users/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952508"/>
            <a:ext cx="396243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406525"/>
            <a:ext cx="3962400" cy="4934752"/>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952508"/>
            <a:ext cx="396243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406525"/>
            <a:ext cx="3962432" cy="4934752"/>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8" name="页脚占位符 7"/>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9" name="灯片编号占位符 8"/>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195" name="图片 5" descr="C:/Users/1V994W2/Documents/Tencent%20Files/574576071/FileRecv/拼装素材/六十/58/subject_holdright_60,120,186_0_staid_full_0.png"/>
          <p:cNvPicPr/>
          <p:nvPr>
            <p:custDataLst>
              <p:tags r:id="rId2"/>
            </p:custDataLst>
          </p:nvPr>
        </p:nvPicPr>
        <p:blipFill>
          <a:blip r:embed="rId3" r:link="rId4"/>
          <a:stretch>
            <a:fillRect/>
          </a:stretch>
        </p:blipFill>
        <p:spPr>
          <a:xfrm>
            <a:off x="5622925" y="2193925"/>
            <a:ext cx="3292475" cy="2470150"/>
          </a:xfrm>
          <a:prstGeom prst="rect">
            <a:avLst/>
          </a:prstGeom>
          <a:noFill/>
          <a:ln w="9525">
            <a:noFill/>
          </a:ln>
        </p:spPr>
      </p:pic>
      <p:sp>
        <p:nvSpPr>
          <p:cNvPr id="7" name="任意多边形 6"/>
          <p:cNvSpPr/>
          <p:nvPr>
            <p:custDataLst>
              <p:tags r:id="rId5"/>
            </p:custDataLst>
          </p:nvPr>
        </p:nvSpPr>
        <p:spPr>
          <a:xfrm flipH="1">
            <a:off x="0" y="0"/>
            <a:ext cx="5484813"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endParaRPr lang="zh-CN" altLang="en-US" sz="1350" strike="noStrike" noProof="1"/>
          </a:p>
        </p:txBody>
      </p:sp>
      <p:pic>
        <p:nvPicPr>
          <p:cNvPr id="8197" name="图片 8" descr="C:/Users/1V994W2/PycharmProjects/PPT_Background_Generation/pic_temp/1_pic_quater_left_down.png"/>
          <p:cNvPicPr/>
          <p:nvPr>
            <p:custDataLst>
              <p:tags r:id="rId6"/>
            </p:custDataLst>
          </p:nvPr>
        </p:nvPicPr>
        <p:blipFill>
          <a:blip r:embed="rId7" r:link="rId4"/>
          <a:stretch>
            <a:fillRect/>
          </a:stretch>
        </p:blipFill>
        <p:spPr>
          <a:xfrm>
            <a:off x="0" y="6372225"/>
            <a:ext cx="539750" cy="485775"/>
          </a:xfrm>
          <a:prstGeom prst="rect">
            <a:avLst/>
          </a:prstGeom>
          <a:noFill/>
          <a:ln w="9525">
            <a:noFill/>
          </a:ln>
        </p:spPr>
      </p:pic>
      <p:sp>
        <p:nvSpPr>
          <p:cNvPr id="2" name="标题 1"/>
          <p:cNvSpPr>
            <a:spLocks noGrp="1"/>
          </p:cNvSpPr>
          <p:nvPr>
            <p:ph type="title"/>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10243" name="图片 5" descr="C:/Users/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10244" name="图片 7" descr="C:/Users/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48"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952508"/>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952508"/>
            <a:ext cx="3962432" cy="5388907"/>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9EFD9D74-47D9-4702-A33C-335B63B48DBF}"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6" name="页脚占位符 5"/>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7" name="灯片编号占位符 6"/>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FABC47A4-756D-490B-A52F-7D9E2C9FC05F}"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11267" name="图片 5" descr="C:/Users/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11268" name="图片 7" descr="C:/Users/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竖排标题 1"/>
          <p:cNvSpPr>
            <a:spLocks noGrp="1"/>
          </p:cNvSpPr>
          <p:nvPr>
            <p:ph type="title" orient="vert"/>
          </p:nvPr>
        </p:nvSpPr>
        <p:spPr>
          <a:xfrm>
            <a:off x="7928351" y="952508"/>
            <a:ext cx="713238"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01.xml"/><Relationship Id="rId24" Type="http://schemas.openxmlformats.org/officeDocument/2006/relationships/tags" Target="../tags/tag100.xml"/><Relationship Id="rId23" Type="http://schemas.openxmlformats.org/officeDocument/2006/relationships/tags" Target="../tags/tag99.xml"/><Relationship Id="rId22" Type="http://schemas.openxmlformats.org/officeDocument/2006/relationships/tags" Target="../tags/tag98.xml"/><Relationship Id="rId21" Type="http://schemas.openxmlformats.org/officeDocument/2006/relationships/tags" Target="../tags/tag97.xml"/><Relationship Id="rId20" Type="http://schemas.openxmlformats.org/officeDocument/2006/relationships/tags" Target="../tags/tag96.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5" Type="http://schemas.openxmlformats.org/officeDocument/2006/relationships/theme" Target="../theme/theme2.xml"/><Relationship Id="rId24" Type="http://schemas.openxmlformats.org/officeDocument/2006/relationships/tags" Target="../tags/tag202.xml"/><Relationship Id="rId23" Type="http://schemas.openxmlformats.org/officeDocument/2006/relationships/tags" Target="../tags/tag201.xml"/><Relationship Id="rId22" Type="http://schemas.openxmlformats.org/officeDocument/2006/relationships/tags" Target="../tags/tag200.xml"/><Relationship Id="rId21" Type="http://schemas.openxmlformats.org/officeDocument/2006/relationships/tags" Target="../tags/tag199.xml"/><Relationship Id="rId20" Type="http://schemas.openxmlformats.org/officeDocument/2006/relationships/tags" Target="../tags/tag198.xml"/><Relationship Id="rId2" Type="http://schemas.openxmlformats.org/officeDocument/2006/relationships/slideLayout" Target="../slideLayouts/slideLayout21.xml"/><Relationship Id="rId19" Type="http://schemas.openxmlformats.org/officeDocument/2006/relationships/tags" Target="../tags/tag197.xml"/><Relationship Id="rId18" Type="http://schemas.openxmlformats.org/officeDocument/2006/relationships/slideLayout" Target="../slideLayouts/slideLayout37.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26" name="标题占位符 1"/>
          <p:cNvSpPr>
            <a:spLocks noGrp="1"/>
          </p:cNvSpPr>
          <p:nvPr>
            <p:ph type="title"/>
            <p:custDataLst>
              <p:tags r:id="rId20"/>
            </p:custDataLst>
          </p:nvPr>
        </p:nvSpPr>
        <p:spPr>
          <a:xfrm>
            <a:off x="501650" y="442913"/>
            <a:ext cx="8140700" cy="442912"/>
          </a:xfrm>
          <a:prstGeom prst="rect">
            <a:avLst/>
          </a:prstGeom>
          <a:noFill/>
          <a:ln w="9525">
            <a:noFill/>
          </a:ln>
        </p:spPr>
        <p:txBody>
          <a:bodyPr vert="horz" wrap="square" lIns="90170" tIns="46990" rIns="90170" bIns="46990" anchor="ctr" anchorCtr="0"/>
          <a:p>
            <a:pPr lvl="0"/>
            <a:r>
              <a:rPr lang="zh-CN" altLang="en-US" dirty="0"/>
              <a:t>单击此处编辑母版标题样式</a:t>
            </a:r>
            <a:endParaRPr lang="zh-CN" altLang="en-US" dirty="0"/>
          </a:p>
        </p:txBody>
      </p:sp>
      <p:sp>
        <p:nvSpPr>
          <p:cNvPr id="1027" name="文本占位符 2"/>
          <p:cNvSpPr>
            <a:spLocks noGrp="1"/>
          </p:cNvSpPr>
          <p:nvPr>
            <p:ph type="body"/>
            <p:custDataLst>
              <p:tags r:id="rId21"/>
            </p:custDataLst>
          </p:nvPr>
        </p:nvSpPr>
        <p:spPr>
          <a:xfrm>
            <a:off x="501650" y="962025"/>
            <a:ext cx="8140700" cy="5387975"/>
          </a:xfrm>
          <a:prstGeom prst="rect">
            <a:avLst/>
          </a:prstGeom>
          <a:noFill/>
          <a:ln w="9525">
            <a:noFill/>
          </a:ln>
        </p:spPr>
        <p:txBody>
          <a:bodyPr vert="horz" wrap="square" lIns="90170" tIns="46990" rIns="90170" bIns="46990" anchor="t" anchorCtr="0"/>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60400" y="6350000"/>
            <a:ext cx="2024063" cy="315913"/>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3"/>
            <p:custDataLst>
              <p:tags r:id="rId23"/>
            </p:custDataLst>
          </p:nvPr>
        </p:nvSpPr>
        <p:spPr>
          <a:xfrm>
            <a:off x="3087688" y="6350000"/>
            <a:ext cx="2968625" cy="315913"/>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6" name="灯片编号占位符 5"/>
          <p:cNvSpPr>
            <a:spLocks noGrp="1"/>
          </p:cNvSpPr>
          <p:nvPr>
            <p:ph type="sldNum" sz="quarter" idx="4"/>
            <p:custDataLst>
              <p:tags r:id="rId24"/>
            </p:custDataLst>
          </p:nvPr>
        </p:nvSpPr>
        <p:spPr>
          <a:xfrm>
            <a:off x="6457950" y="6350000"/>
            <a:ext cx="2025650" cy="315913"/>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501650" y="442913"/>
            <a:ext cx="8140700" cy="442912"/>
          </a:xfrm>
          <a:prstGeom prst="rect">
            <a:avLst/>
          </a:prstGeom>
          <a:noFill/>
          <a:ln w="9525">
            <a:noFill/>
          </a:ln>
        </p:spPr>
        <p:txBody>
          <a:bodyPr vert="horz" wrap="square" lIns="90170" tIns="46990" rIns="90170" bIns="46990" anchor="ctr" anchorCtr="0"/>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501650" y="962025"/>
            <a:ext cx="8140700" cy="5387975"/>
          </a:xfrm>
          <a:prstGeom prst="rect">
            <a:avLst/>
          </a:prstGeom>
          <a:noFill/>
          <a:ln w="9525">
            <a:noFill/>
          </a:ln>
        </p:spPr>
        <p:txBody>
          <a:bodyPr vert="horz" wrap="square" lIns="90170" tIns="46990" rIns="90170" bIns="46990" anchor="t" anchorCtr="0"/>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6350000"/>
            <a:ext cx="2024063" cy="315913"/>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6350000"/>
            <a:ext cx="2968625" cy="315913"/>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6350000"/>
            <a:ext cx="2025650" cy="315913"/>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hf sldNum="0" hdr="0" ftr="0" dt="0"/>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3.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18.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19.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20.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21.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30.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5.xml"/><Relationship Id="rId2" Type="http://schemas.openxmlformats.org/officeDocument/2006/relationships/image" Target="../media/image7.jpeg"/><Relationship Id="rId1" Type="http://schemas.openxmlformats.org/officeDocument/2006/relationships/tags" Target="../tags/tag20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6.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08.xml"/><Relationship Id="rId5" Type="http://schemas.openxmlformats.org/officeDocument/2006/relationships/image" Target="../media/image11.png"/><Relationship Id="rId4" Type="http://schemas.openxmlformats.org/officeDocument/2006/relationships/tags" Target="../tags/tag20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9.xml"/><Relationship Id="rId1" Type="http://schemas.openxmlformats.org/officeDocument/2006/relationships/hyperlink" Target="https://mp.weixin.qq.com/s/Leza5KlGi7mCNUD3L_tYtA" TargetMode="Externa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0.xml"/><Relationship Id="rId2" Type="http://schemas.openxmlformats.org/officeDocument/2006/relationships/image" Target="../media/image11.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1.xml"/><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2.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image" Target="../media/image18.png"/><Relationship Id="rId5" Type="http://schemas.openxmlformats.org/officeDocument/2006/relationships/tags" Target="../tags/tag215.xml"/><Relationship Id="rId4" Type="http://schemas.openxmlformats.org/officeDocument/2006/relationships/image" Target="../media/image17.png"/><Relationship Id="rId3" Type="http://schemas.openxmlformats.org/officeDocument/2006/relationships/tags" Target="../tags/tag214.xml"/><Relationship Id="rId2" Type="http://schemas.openxmlformats.org/officeDocument/2006/relationships/image" Target="../media/image16.png"/><Relationship Id="rId1" Type="http://schemas.openxmlformats.org/officeDocument/2006/relationships/tags" Target="../tags/tag2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3073"/>
          <p:cNvSpPr>
            <a:spLocks noGrp="1"/>
          </p:cNvSpPr>
          <p:nvPr>
            <p:ph type="ctrTitle" idx="13" hasCustomPrompt="1"/>
          </p:nvPr>
        </p:nvSpPr>
        <p:spPr>
          <a:xfrm>
            <a:off x="2190750" y="2222500"/>
            <a:ext cx="4762500" cy="1400175"/>
          </a:xfrm>
        </p:spPr>
        <p:txBody>
          <a:bodyPr wrap="square" lIns="0" tIns="0" rIns="0" bIns="0" rtlCol="0" anchor="ctr" anchorCtr="0">
            <a:normAutofit/>
          </a:bodyPr>
          <a:p>
            <a:pPr marL="0" marR="0" indent="0" algn="dist" defTabSz="914400" rtl="0" eaLnBrk="1" fontAlgn="auto" latinLnBrk="0" hangingPunct="1">
              <a:lnSpc>
                <a:spcPct val="100000"/>
              </a:lnSpc>
              <a:spcBef>
                <a:spcPct val="0"/>
              </a:spcBef>
              <a:spcAft>
                <a:spcPct val="0"/>
              </a:spcAft>
              <a:buClrTx/>
              <a:buSzTx/>
              <a:buFontTx/>
              <a:buNone/>
            </a:pPr>
            <a:r>
              <a:rPr kumimoji="0" lang="zh-CN" altLang="en-US" sz="4400" b="1" i="0" u="none" strike="noStrike" kern="1200" cap="none" spc="200" normalizeH="0" baseline="0" noProof="1">
                <a:solidFill>
                  <a:srgbClr val="1E3C5C"/>
                </a:solidFill>
                <a:uFillTx/>
                <a:latin typeface="Arial" panose="020B0604020202020204" pitchFamily="34" charset="0"/>
                <a:ea typeface="宋体" panose="02010600030101010101" pitchFamily="2" charset="-122"/>
                <a:cs typeface="+mj-cs"/>
              </a:rPr>
              <a:t>个人所得税</a:t>
            </a:r>
            <a:br>
              <a:rPr kumimoji="0" lang="zh-CN" altLang="en-US" sz="4400" b="1" i="0" u="none" strike="noStrike" kern="1200" cap="none" spc="200" normalizeH="0" baseline="0" noProof="1">
                <a:solidFill>
                  <a:srgbClr val="1E3C5C"/>
                </a:solidFill>
                <a:uFillTx/>
                <a:latin typeface="Arial" panose="020B0604020202020204" pitchFamily="34" charset="0"/>
                <a:ea typeface="宋体" panose="02010600030101010101" pitchFamily="2" charset="-122"/>
                <a:cs typeface="+mj-cs"/>
              </a:rPr>
            </a:br>
            <a:r>
              <a:rPr kumimoji="0" lang="zh-CN" altLang="en-US" sz="4400" b="1" i="0" u="none" strike="noStrike" kern="1200" cap="none" spc="200" normalizeH="0" baseline="0" noProof="1">
                <a:solidFill>
                  <a:srgbClr val="1E3C5C"/>
                </a:solidFill>
                <a:uFillTx/>
                <a:latin typeface="Arial" panose="020B0604020202020204" pitchFamily="34" charset="0"/>
                <a:ea typeface="宋体" panose="02010600030101010101" pitchFamily="2" charset="-122"/>
                <a:cs typeface="+mj-cs"/>
              </a:rPr>
              <a:t>综合所得汇算清缴</a:t>
            </a:r>
            <a:endParaRPr kumimoji="0" lang="zh-CN" altLang="en-US" sz="4400" b="1" i="0" u="none" strike="noStrike" kern="1200" cap="none" spc="200" normalizeH="0" baseline="0" noProof="1">
              <a:solidFill>
                <a:srgbClr val="1E3C5C"/>
              </a:solidFill>
              <a:uFillTx/>
              <a:latin typeface="Arial" panose="020B0604020202020204" pitchFamily="34" charset="0"/>
              <a:ea typeface="宋体" panose="02010600030101010101" pitchFamily="2" charset="-122"/>
              <a:cs typeface="+mj-cs"/>
            </a:endParaRPr>
          </a:p>
        </p:txBody>
      </p:sp>
      <p:sp>
        <p:nvSpPr>
          <p:cNvPr id="3075" name="副标题 3074"/>
          <p:cNvSpPr>
            <a:spLocks noGrp="1"/>
          </p:cNvSpPr>
          <p:nvPr>
            <p:ph type="subTitle" idx="14" hasCustomPrompt="1"/>
          </p:nvPr>
        </p:nvSpPr>
        <p:spPr/>
        <p:txBody>
          <a:bodyPr wrap="square" lIns="0" tIns="0" rIns="0" bIns="0" rtlCol="0" anchor="t" anchorCtr="0">
            <a:normAutofit fontScale="25000"/>
            <a:scene3d>
              <a:camera prst="orthographicFront"/>
              <a:lightRig rig="threePt" dir="t"/>
            </a:scene3d>
          </a:bodyPr>
          <a:p>
            <a:pPr defTabSz="914400" fontAlgn="auto">
              <a:buClrTx/>
              <a:buSzTx/>
              <a:buFontTx/>
            </a:pPr>
            <a:r>
              <a:rPr sz="8000" b="1" strike="noStrike" noProof="1">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操作说明及注意事项</a:t>
            </a:r>
            <a:endParaRPr sz="8000" b="1" strike="noStrike" kern="1200" baseline="0" noProof="1">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a:p>
            <a:pPr defTabSz="914400" fontAlgn="auto">
              <a:buClrTx/>
              <a:buSzTx/>
              <a:buFontTx/>
            </a:pPr>
            <a:endParaRPr sz="8000" b="1" strike="noStrike" kern="1200" baseline="0" noProof="1">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内容占位符 2"/>
          <p:cNvSpPr>
            <a:spLocks noGrp="1"/>
          </p:cNvSpPr>
          <p:nvPr>
            <p:ph idx="1"/>
          </p:nvPr>
        </p:nvSpPr>
        <p:spPr>
          <a:xfrm>
            <a:off x="460375" y="461963"/>
            <a:ext cx="8318500" cy="5948363"/>
          </a:xfrm>
        </p:spPr>
        <p:txBody>
          <a:bodyPr wrap="square" lIns="90170" tIns="46990" rIns="90170" bIns="46990" rtlCol="0" anchor="t">
            <a:normAutofit/>
          </a:bodyPr>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5.</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核实信息无误后对点击【下一步】，确认无误点击【继续】系统会自动计算应退税额或应缴税额。</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a:solidFill>
                  <a:srgbClr val="FF0000"/>
                </a:solidFill>
                <a:sym typeface="微软雅黑" panose="020B0503020204020204" charset="-122"/>
              </a:rPr>
              <a:t>注意：奖金计税方式不同会影响汇算清缴的税款计算结果，可先选择其中一种奖金计税方式进行测算，不提交申报，再选择另外一种奖金计税方式进行测算，根据</a:t>
            </a:r>
            <a:r>
              <a:rPr lang="en-US" altLang="zh-CN">
                <a:solidFill>
                  <a:srgbClr val="FF0000"/>
                </a:solidFill>
                <a:sym typeface="微软雅黑" panose="020B0503020204020204" charset="-122"/>
              </a:rPr>
              <a:t>“</a:t>
            </a:r>
            <a:r>
              <a:rPr>
                <a:solidFill>
                  <a:srgbClr val="FF0000"/>
                </a:solidFill>
                <a:sym typeface="微软雅黑" panose="020B0503020204020204" charset="-122"/>
              </a:rPr>
              <a:t>多退少补</a:t>
            </a:r>
            <a:r>
              <a:rPr lang="en-US" altLang="zh-CN">
                <a:solidFill>
                  <a:srgbClr val="FF0000"/>
                </a:solidFill>
                <a:sym typeface="微软雅黑" panose="020B0503020204020204" charset="-122"/>
              </a:rPr>
              <a:t>”</a:t>
            </a:r>
            <a:r>
              <a:rPr>
                <a:solidFill>
                  <a:srgbClr val="FF0000"/>
                </a:solidFill>
                <a:sym typeface="微软雅黑" panose="020B0503020204020204" charset="-122"/>
              </a:rPr>
              <a:t>的原则进行奖金计税方式选择。</a:t>
            </a:r>
            <a:endParaRPr kumimoji="0" lang="zh-CN" altLang="en-US"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核对应退税额或应缴税额后，点击【下一步】，阅读声明，选择【我已阅读并同意】，点击【确认】。</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p:txBody>
      </p:sp>
      <p:pic>
        <p:nvPicPr>
          <p:cNvPr id="2" name="图片 1"/>
          <p:cNvPicPr/>
          <p:nvPr/>
        </p:nvPicPr>
        <p:blipFill>
          <a:blip r:embed="rId1"/>
          <a:stretch>
            <a:fillRect/>
          </a:stretch>
        </p:blipFill>
        <p:spPr>
          <a:xfrm>
            <a:off x="539750" y="2204720"/>
            <a:ext cx="1872000" cy="4158000"/>
          </a:xfrm>
          <a:prstGeom prst="rect">
            <a:avLst/>
          </a:prstGeom>
        </p:spPr>
      </p:pic>
      <p:pic>
        <p:nvPicPr>
          <p:cNvPr id="3" name="图片 2"/>
          <p:cNvPicPr/>
          <p:nvPr/>
        </p:nvPicPr>
        <p:blipFill>
          <a:blip r:embed="rId2"/>
          <a:stretch>
            <a:fillRect/>
          </a:stretch>
        </p:blipFill>
        <p:spPr>
          <a:xfrm>
            <a:off x="2555875" y="2252345"/>
            <a:ext cx="1872000" cy="4158000"/>
          </a:xfrm>
          <a:prstGeom prst="rect">
            <a:avLst/>
          </a:prstGeom>
        </p:spPr>
      </p:pic>
      <p:pic>
        <p:nvPicPr>
          <p:cNvPr id="4" name="图片 3"/>
          <p:cNvPicPr/>
          <p:nvPr/>
        </p:nvPicPr>
        <p:blipFill>
          <a:blip r:embed="rId3"/>
          <a:stretch>
            <a:fillRect/>
          </a:stretch>
        </p:blipFill>
        <p:spPr>
          <a:xfrm>
            <a:off x="4572000" y="2252345"/>
            <a:ext cx="1872000" cy="4158000"/>
          </a:xfrm>
          <a:prstGeom prst="rect">
            <a:avLst/>
          </a:prstGeom>
        </p:spPr>
      </p:pic>
      <p:sp>
        <p:nvSpPr>
          <p:cNvPr id="5" name="矩形 4"/>
          <p:cNvSpPr/>
          <p:nvPr/>
        </p:nvSpPr>
        <p:spPr>
          <a:xfrm>
            <a:off x="1764030" y="5805170"/>
            <a:ext cx="647700" cy="43180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1475740" y="4509135"/>
            <a:ext cx="647700" cy="43180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3780155" y="5876925"/>
            <a:ext cx="647700" cy="43180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2555875" y="5876925"/>
            <a:ext cx="647700" cy="43180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5148580" y="4509135"/>
            <a:ext cx="933450" cy="13398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5184140" y="4725035"/>
            <a:ext cx="897890" cy="16129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01650" y="446088"/>
            <a:ext cx="8140700" cy="6032500"/>
          </a:xfrm>
        </p:spPr>
        <p:txBody>
          <a:bodyPr wrap="square" lIns="90170" tIns="46990" rIns="90170" bIns="46990" rtlCol="0">
            <a:normAutofit/>
          </a:bodyPr>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6.</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a:t>
            </a: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1</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）缴税</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纳税人年度汇算需补税但年度综合所得收入不超过12万元或者年度汇算需补税金额不超过400元的，符合免予汇算申报条件，无需缴款。</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不符合免予申报条件的，需点击【立即缴税】进入缴税界面，点击【确认缴税】，选择以下任意一种缴税方式，完成支付。</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p:txBody>
      </p:sp>
      <p:pic>
        <p:nvPicPr>
          <p:cNvPr id="2" name="图片 1"/>
          <p:cNvPicPr/>
          <p:nvPr/>
        </p:nvPicPr>
        <p:blipFill>
          <a:blip r:embed="rId1"/>
          <a:stretch>
            <a:fillRect/>
          </a:stretch>
        </p:blipFill>
        <p:spPr>
          <a:xfrm>
            <a:off x="828040" y="1844675"/>
            <a:ext cx="1872000" cy="4158000"/>
          </a:xfrm>
          <a:prstGeom prst="rect">
            <a:avLst/>
          </a:prstGeom>
        </p:spPr>
      </p:pic>
      <p:pic>
        <p:nvPicPr>
          <p:cNvPr id="4" name="图片 3"/>
          <p:cNvPicPr/>
          <p:nvPr/>
        </p:nvPicPr>
        <p:blipFill>
          <a:blip r:embed="rId2"/>
          <a:stretch>
            <a:fillRect/>
          </a:stretch>
        </p:blipFill>
        <p:spPr>
          <a:xfrm>
            <a:off x="3275965" y="1844675"/>
            <a:ext cx="1872000" cy="4158000"/>
          </a:xfrm>
          <a:prstGeom prst="rect">
            <a:avLst/>
          </a:prstGeom>
        </p:spPr>
      </p:pic>
      <p:pic>
        <p:nvPicPr>
          <p:cNvPr id="5" name="图片 4"/>
          <p:cNvPicPr/>
          <p:nvPr/>
        </p:nvPicPr>
        <p:blipFill>
          <a:blip r:embed="rId3"/>
          <a:stretch>
            <a:fillRect/>
          </a:stretch>
        </p:blipFill>
        <p:spPr>
          <a:xfrm>
            <a:off x="5868035" y="1844675"/>
            <a:ext cx="1872000" cy="4158000"/>
          </a:xfrm>
          <a:prstGeom prst="rect">
            <a:avLst/>
          </a:prstGeom>
        </p:spPr>
      </p:pic>
      <p:sp>
        <p:nvSpPr>
          <p:cNvPr id="6" name="矩形 5"/>
          <p:cNvSpPr/>
          <p:nvPr/>
        </p:nvSpPr>
        <p:spPr>
          <a:xfrm>
            <a:off x="1043940" y="3799205"/>
            <a:ext cx="1367790" cy="29781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4570095" y="5516880"/>
            <a:ext cx="633095" cy="29781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5949315" y="4569460"/>
            <a:ext cx="1771015" cy="27686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内容占位符 2"/>
          <p:cNvSpPr>
            <a:spLocks noGrp="1"/>
          </p:cNvSpPr>
          <p:nvPr>
            <p:ph idx="1"/>
          </p:nvPr>
        </p:nvSpPr>
        <p:spPr>
          <a:xfrm>
            <a:off x="501650" y="471488"/>
            <a:ext cx="8140700" cy="5945188"/>
          </a:xfrm>
        </p:spPr>
        <p:txBody>
          <a:bodyPr wrap="square" lIns="90170" tIns="46990" rIns="90170" bIns="46990" rtlCol="0" anchor="t">
            <a:normAutofit lnSpcReduction="10000"/>
          </a:bodyPr>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6.</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a:t>
            </a: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2</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）退税</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若存在多预缴税款的情况，可点击【申请退税】，进入银行卡界面，选择退税银行卡可完成退税申请。若未添加过银行卡信息或者需要修改银行卡信息，可点击【添加银行卡信息】进行新增。点击【提交】完成申报。</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rPr>
              <a:t>退税银行卡建议您选择一类银行卡，否则可能存在退税失败风险。确保退税账户处于正常状态，账户挂失、未激活、注销等均会造成退税不成功。</a:t>
            </a:r>
            <a:endPar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endParaRPr>
          </a:p>
        </p:txBody>
      </p:sp>
      <p:pic>
        <p:nvPicPr>
          <p:cNvPr id="2" name="图片 1"/>
          <p:cNvPicPr/>
          <p:nvPr/>
        </p:nvPicPr>
        <p:blipFill>
          <a:blip r:embed="rId1"/>
          <a:stretch>
            <a:fillRect/>
          </a:stretch>
        </p:blipFill>
        <p:spPr>
          <a:xfrm>
            <a:off x="899795" y="1556385"/>
            <a:ext cx="1871980" cy="4158000"/>
          </a:xfrm>
          <a:prstGeom prst="rect">
            <a:avLst/>
          </a:prstGeom>
        </p:spPr>
      </p:pic>
      <p:pic>
        <p:nvPicPr>
          <p:cNvPr id="3" name="图片 2"/>
          <p:cNvPicPr/>
          <p:nvPr/>
        </p:nvPicPr>
        <p:blipFill>
          <a:blip r:embed="rId2"/>
          <a:stretch>
            <a:fillRect/>
          </a:stretch>
        </p:blipFill>
        <p:spPr>
          <a:xfrm>
            <a:off x="3060065" y="1556385"/>
            <a:ext cx="1872000" cy="4158000"/>
          </a:xfrm>
          <a:prstGeom prst="rect">
            <a:avLst/>
          </a:prstGeom>
        </p:spPr>
      </p:pic>
      <p:pic>
        <p:nvPicPr>
          <p:cNvPr id="4" name="图片 3"/>
          <p:cNvPicPr/>
          <p:nvPr/>
        </p:nvPicPr>
        <p:blipFill>
          <a:blip r:embed="rId3"/>
          <a:stretch>
            <a:fillRect/>
          </a:stretch>
        </p:blipFill>
        <p:spPr>
          <a:xfrm>
            <a:off x="5357495" y="1556385"/>
            <a:ext cx="1871980" cy="4158000"/>
          </a:xfrm>
          <a:prstGeom prst="rect">
            <a:avLst/>
          </a:prstGeom>
        </p:spPr>
      </p:pic>
      <p:sp>
        <p:nvSpPr>
          <p:cNvPr id="5" name="矩形 4"/>
          <p:cNvSpPr/>
          <p:nvPr/>
        </p:nvSpPr>
        <p:spPr>
          <a:xfrm>
            <a:off x="971550" y="2636520"/>
            <a:ext cx="1727835" cy="36004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4572000" y="2853055"/>
            <a:ext cx="459740" cy="36004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046095" y="3651250"/>
            <a:ext cx="1885950" cy="28194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5436235" y="4149090"/>
            <a:ext cx="1778635" cy="33464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204210" y="1557020"/>
            <a:ext cx="1921351" cy="4158000"/>
          </a:xfrm>
          <a:prstGeom prst="rect">
            <a:avLst/>
          </a:prstGeom>
        </p:spPr>
      </p:pic>
      <p:sp>
        <p:nvSpPr>
          <p:cNvPr id="58369" name="标题 1"/>
          <p:cNvSpPr>
            <a:spLocks noGrp="1"/>
          </p:cNvSpPr>
          <p:nvPr>
            <p:ph type="title"/>
          </p:nvPr>
        </p:nvSpPr>
        <p:spPr>
          <a:xfrm>
            <a:off x="501650" y="442913"/>
            <a:ext cx="8140700" cy="442913"/>
          </a:xfrm>
        </p:spPr>
        <p:txBody>
          <a:bodyPr wrap="square" lIns="90170" tIns="46990" rIns="90170" bIns="46990" rtlCol="0" anchor="ctr" anchorCtr="0">
            <a:normAutofit/>
          </a:bodyPr>
          <a:p>
            <a:pPr marL="0" marR="0" indent="0" algn="l" defTabSz="685800" rtl="0" eaLnBrk="1" fontAlgn="auto" latinLnBrk="0" hangingPunct="1">
              <a:lnSpc>
                <a:spcPct val="100000"/>
              </a:lnSpc>
              <a:spcBef>
                <a:spcPct val="0"/>
              </a:spcBef>
              <a:spcAft>
                <a:spcPct val="0"/>
              </a:spcAft>
              <a:buClrTx/>
              <a:buSzTx/>
              <a:buFontTx/>
              <a:buNone/>
            </a:pPr>
            <a:r>
              <a:rPr kumimoji="0" lang="zh-CN" altLang="en-US" sz="18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特殊情形：更正和作废</a:t>
            </a:r>
            <a:endParaRPr kumimoji="0" lang="zh-CN" altLang="en-US" sz="18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p:txBody>
      </p:sp>
      <p:sp>
        <p:nvSpPr>
          <p:cNvPr id="58370" name="内容占位符 2"/>
          <p:cNvSpPr>
            <a:spLocks noGrp="1"/>
          </p:cNvSpPr>
          <p:nvPr>
            <p:ph idx="1"/>
          </p:nvPr>
        </p:nvSpPr>
        <p:spPr>
          <a:xfrm>
            <a:off x="501650" y="952500"/>
            <a:ext cx="8140700" cy="5389563"/>
          </a:xfrm>
        </p:spPr>
        <p:txBody>
          <a:bodyPr wrap="square" lIns="90170" tIns="46990" rIns="90170" bIns="46990" rtlCol="0" anchor="t">
            <a:normAutofit lnSpcReduction="10000"/>
          </a:bodyPr>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申报后发现申报数据有误，可进行更正或者作废。具体操作时，可通过【查询】-【申报查询（更正/作废申报）】-【申报详情】查看已申报情况。但是，如您已申请退税，需要先撤销退税，再进行更正或作废；如果您前次申请退税已办理成功，则您无法撤销，需结合上次申报情况申报更正。</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发起退税申请后，退税进度显示“税务审核中”时，您可先撤销退税申请，再进行申报更正或作废原申报后重新申报。否则，您需结合前次申报情况再进行申报更正。</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p:txBody>
      </p:sp>
      <p:pic>
        <p:nvPicPr>
          <p:cNvPr id="2" name="图片 1"/>
          <p:cNvPicPr/>
          <p:nvPr/>
        </p:nvPicPr>
        <p:blipFill>
          <a:blip r:embed="rId2"/>
          <a:stretch>
            <a:fillRect/>
          </a:stretch>
        </p:blipFill>
        <p:spPr>
          <a:xfrm>
            <a:off x="899795" y="1568450"/>
            <a:ext cx="1872000" cy="4158000"/>
          </a:xfrm>
          <a:prstGeom prst="rect">
            <a:avLst/>
          </a:prstGeom>
        </p:spPr>
      </p:pic>
      <p:sp>
        <p:nvSpPr>
          <p:cNvPr id="4" name="矩形 3"/>
          <p:cNvSpPr/>
          <p:nvPr/>
        </p:nvSpPr>
        <p:spPr>
          <a:xfrm>
            <a:off x="1331595" y="5229225"/>
            <a:ext cx="484505" cy="431800"/>
          </a:xfrm>
          <a:prstGeom prst="rect">
            <a:avLst/>
          </a:prstGeom>
          <a:solidFill>
            <a:srgbClr val="000000">
              <a:alpha val="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1518285" y="3356610"/>
            <a:ext cx="635000" cy="487045"/>
          </a:xfrm>
          <a:prstGeom prst="rect">
            <a:avLst/>
          </a:prstGeom>
          <a:solidFill>
            <a:srgbClr val="000000">
              <a:alpha val="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204210" y="3644900"/>
            <a:ext cx="1740535" cy="487045"/>
          </a:xfrm>
          <a:prstGeom prst="rect">
            <a:avLst/>
          </a:prstGeom>
          <a:solidFill>
            <a:srgbClr val="000000">
              <a:alpha val="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p:nvPr/>
        </p:nvPicPr>
        <p:blipFill>
          <a:blip r:embed="rId3"/>
          <a:stretch>
            <a:fillRect/>
          </a:stretch>
        </p:blipFill>
        <p:spPr>
          <a:xfrm>
            <a:off x="5724525" y="1568450"/>
            <a:ext cx="1872000" cy="4158000"/>
          </a:xfrm>
          <a:prstGeom prst="rect">
            <a:avLst/>
          </a:prstGeom>
        </p:spPr>
      </p:pic>
      <p:sp>
        <p:nvSpPr>
          <p:cNvPr id="9" name="矩形 8"/>
          <p:cNvSpPr/>
          <p:nvPr/>
        </p:nvSpPr>
        <p:spPr>
          <a:xfrm>
            <a:off x="5789930" y="5229225"/>
            <a:ext cx="1740535" cy="342900"/>
          </a:xfrm>
          <a:prstGeom prst="rect">
            <a:avLst/>
          </a:prstGeom>
          <a:solidFill>
            <a:srgbClr val="000000">
              <a:alpha val="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idx="13" hasCustomPrompt="1"/>
            <p:custDataLst>
              <p:tags r:id="rId1"/>
            </p:custDataLst>
          </p:nvPr>
        </p:nvSpPr>
        <p:spPr>
          <a:xfrm>
            <a:off x="2559050" y="1317625"/>
            <a:ext cx="4343400" cy="1063625"/>
          </a:xfrm>
        </p:spPr>
        <p:txBody>
          <a:bodyPr wrap="square" lIns="0" tIns="0" rIns="0" bIns="0" rtlCol="0" anchor="b" anchorCtr="0">
            <a:normAutofit fontScale="90000"/>
          </a:bodyPr>
          <a:lstStyle/>
          <a:p>
            <a:pPr marL="0" marR="0" indent="0" algn="dist" defTabSz="914400" rtl="0" eaLnBrk="1" fontAlgn="auto" latinLnBrk="0" hangingPunct="1">
              <a:lnSpc>
                <a:spcPct val="100000"/>
              </a:lnSpc>
              <a:spcBef>
                <a:spcPct val="0"/>
              </a:spcBef>
              <a:spcAft>
                <a:spcPct val="0"/>
              </a:spcAft>
              <a:buClrTx/>
              <a:buSzTx/>
              <a:buFontTx/>
              <a:buNone/>
            </a:pPr>
            <a:r>
              <a:rPr kumimoji="0" lang="zh-CN" altLang="en-US" sz="8000" b="0" i="0" u="none" strike="noStrike" kern="1200" cap="none" spc="1000" normalizeH="0" baseline="0" noProof="1">
                <a:solidFill>
                  <a:schemeClr val="tx1">
                    <a:lumMod val="85000"/>
                    <a:lumOff val="15000"/>
                  </a:schemeClr>
                </a:solidFill>
                <a:uFillTx/>
                <a:latin typeface="Arial" panose="020B0604020202020204" pitchFamily="34" charset="0"/>
                <a:ea typeface="汉仪旗黑-85S" pitchFamily="18" charset="-122"/>
                <a:cs typeface="+mj-cs"/>
              </a:rPr>
              <a:t>结语</a:t>
            </a:r>
            <a:endParaRPr kumimoji="0" lang="zh-CN" altLang="en-US" sz="8000" b="0" i="0" u="none" strike="noStrike" kern="1200" cap="none" spc="1000" normalizeH="0" baseline="0" noProof="1">
              <a:solidFill>
                <a:schemeClr val="tx1">
                  <a:lumMod val="85000"/>
                  <a:lumOff val="15000"/>
                </a:schemeClr>
              </a:solidFill>
              <a:uFillTx/>
              <a:latin typeface="Arial" panose="020B0604020202020204" pitchFamily="34" charset="0"/>
              <a:ea typeface="汉仪旗黑-85S" pitchFamily="18" charset="-122"/>
              <a:cs typeface="+mj-cs"/>
            </a:endParaRPr>
          </a:p>
        </p:txBody>
      </p:sp>
      <p:sp>
        <p:nvSpPr>
          <p:cNvPr id="3" name="Text Placeholder 2"/>
          <p:cNvSpPr>
            <a:spLocks noGrp="1"/>
          </p:cNvSpPr>
          <p:nvPr>
            <p:ph type="body" idx="14" hasCustomPrompt="1"/>
            <p:custDataLst>
              <p:tags r:id="rId2"/>
            </p:custDataLst>
          </p:nvPr>
        </p:nvSpPr>
        <p:spPr>
          <a:xfrm>
            <a:off x="687705" y="2456180"/>
            <a:ext cx="7666355" cy="2706370"/>
          </a:xfrm>
        </p:spPr>
        <p:txBody>
          <a:bodyPr wrap="square" lIns="0" tIns="0" rIns="0" bIns="0" rtlCol="0" anchor="t" anchorCtr="0">
            <a:normAutofit lnSpcReduction="20000"/>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pPr>
            <a:r>
              <a:rPr kumimoji="0" lang="en-US" altLang="zh-CN"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rPr>
              <a:t>     </a:t>
            </a:r>
            <a:endParaRPr kumimoji="0" lang="en-US" altLang="zh-CN"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pPr>
            <a:endParaRPr kumimoji="0" lang="en-US" altLang="zh-CN"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pPr>
            <a:endParaRPr kumimoji="0" lang="en-US" altLang="zh-CN"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pPr>
            <a:r>
              <a:rPr kumimoji="0" lang="en-US" altLang="zh-CN"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rPr>
              <a:t>      </a:t>
            </a:r>
            <a:r>
              <a:rPr kumimoji="0" lang="zh-CN" altLang="en-US"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rPr>
              <a:t>为切实维护</a:t>
            </a:r>
            <a:r>
              <a:rPr kumimoji="0" lang="zh-CN" altLang="en-US"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rPr>
              <a:t>各位老师</a:t>
            </a:r>
            <a:r>
              <a:rPr kumimoji="0" lang="zh-CN" altLang="en-US"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rPr>
              <a:t>合法权益，进一步落实好专项附加扣除政策，合理有序完成个人所得税综合所得汇算清缴工作，请各位老师务必认真对待个人所得税综合所得汇算清缴，避免因应退未退造成不必要的损失、因应补未补受到税务行政处罚影响个人纳税信用档案。</a:t>
            </a:r>
            <a:endParaRPr kumimoji="0" lang="zh-CN" altLang="en-US"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pPr>
            <a:r>
              <a:rPr kumimoji="0" lang="zh-CN" altLang="en-US"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rPr>
              <a:t> </a:t>
            </a:r>
            <a:endParaRPr kumimoji="0" lang="zh-CN" altLang="en-US"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01650" y="442913"/>
            <a:ext cx="8140700" cy="1154113"/>
          </a:xfrm>
        </p:spPr>
        <p:txBody>
          <a:bodyPr wrap="square" lIns="90170" tIns="46990" rIns="90170" bIns="46990" rtlCol="0" anchor="ctr" anchorCtr="0">
            <a:normAutofit/>
          </a:bodyPr>
          <a:p>
            <a:pPr marL="0" marR="0" indent="0" algn="l" defTabSz="914400" rtl="0" eaLnBrk="1" fontAlgn="auto" latinLnBrk="0" hangingPunct="1">
              <a:lnSpc>
                <a:spcPct val="100000"/>
              </a:lnSpc>
              <a:spcBef>
                <a:spcPct val="0"/>
              </a:spcBef>
              <a:spcAft>
                <a:spcPct val="0"/>
              </a:spcAft>
              <a:buClrTx/>
              <a:buSzTx/>
              <a:buFontTx/>
              <a:buNone/>
            </a:pPr>
            <a:r>
              <a:rPr kumimoji="0" lang="zh-CN" altLang="en-US" sz="4000" b="0" i="0" u="none" strike="noStrike" kern="1200" cap="none" spc="200" normalizeH="0" baseline="0" noProof="1">
                <a:solidFill>
                  <a:schemeClr val="tx1"/>
                </a:solidFill>
                <a:effectLst>
                  <a:outerShdw blurRad="38100" dist="19050" dir="2700000" algn="tl" rotWithShape="0">
                    <a:schemeClr val="dk1">
                      <a:alpha val="40000"/>
                    </a:schemeClr>
                  </a:outerShdw>
                </a:effectLst>
                <a:uFillTx/>
                <a:latin typeface="Arial" panose="020B0604020202020204" pitchFamily="34" charset="0"/>
                <a:ea typeface="微软雅黑" panose="020B0503020204020204" charset="-122"/>
                <a:cs typeface="+mj-cs"/>
              </a:rPr>
              <a:t>政策解读</a:t>
            </a:r>
            <a:endParaRPr kumimoji="0" lang="zh-CN" altLang="en-US" sz="4000" b="0" i="0" u="none" strike="noStrike" kern="1200" cap="none" spc="200" normalizeH="0" baseline="0" noProof="1">
              <a:solidFill>
                <a:schemeClr val="tx1"/>
              </a:solidFill>
              <a:effectLst>
                <a:outerShdw blurRad="38100" dist="19050" dir="2700000" algn="tl" rotWithShape="0">
                  <a:schemeClr val="dk1">
                    <a:alpha val="40000"/>
                  </a:schemeClr>
                </a:outerShdw>
              </a:effectLst>
              <a:uFillTx/>
              <a:latin typeface="Arial" panose="020B0604020202020204" pitchFamily="34" charset="0"/>
              <a:ea typeface="微软雅黑" panose="020B0503020204020204" charset="-122"/>
              <a:cs typeface="+mj-cs"/>
            </a:endParaRPr>
          </a:p>
        </p:txBody>
      </p:sp>
      <p:sp>
        <p:nvSpPr>
          <p:cNvPr id="21506" name="内容占位符 2"/>
          <p:cNvSpPr>
            <a:spLocks noGrp="1"/>
          </p:cNvSpPr>
          <p:nvPr>
            <p:ph idx="1"/>
          </p:nvPr>
        </p:nvSpPr>
        <p:spPr>
          <a:xfrm>
            <a:off x="390525" y="1455420"/>
            <a:ext cx="8345805" cy="5224780"/>
          </a:xfrm>
        </p:spPr>
        <p:txBody>
          <a:bodyPr wrap="square" lIns="90170" tIns="46990" rIns="90170" bIns="46990" rtlCol="0" anchor="t">
            <a:normAutofit/>
          </a:bodyPr>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一、202</a:t>
            </a:r>
            <a:r>
              <a:rPr kumimoji="0" lang="en-US" altLang="zh-CN"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2</a:t>
            </a:r>
            <a:r>
              <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年度综合所得汇算清缴的内容</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依据税法规定，202</a:t>
            </a: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2</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年度终了后，居民个人（以下称“纳税人”）需要汇总2022年1月1日至12月31日取得的</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工资薪金、劳务报酬、稿酬、特许权使用费</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等四项所得（以下称“综合所得”）的收入额作为综合所得进行汇算清缴向税务机关申报并办理退税或补税。</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具体计算公式如下：</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2022</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年度汇算应退或应补税额=[（综合所得收入额-60000元-“三险一金”等专项扣除-子女教育等专项附加扣除-依法确定的其他扣除-捐赠）×适用税率-速算扣除数]-2022年已预缴税额</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依据税法规定，2022年度汇算仅计算并结清本年度综合所得的应退或应补税款，</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不涉及以前或往后年度，也不涉及财产租赁等分类所得，以及纳税人按规定选择不并入综合所得计算纳税的全年一次性奖金等所得。</a:t>
            </a:r>
            <a:endPar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sz="2000">
                <a:sym typeface="微软雅黑" panose="020B0503020204020204" charset="-122"/>
              </a:rPr>
              <a:t>二、个人所得税税率表</a:t>
            </a:r>
            <a:endPar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20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endParaRPr>
          </a:p>
        </p:txBody>
      </p:sp>
      <p:pic>
        <p:nvPicPr>
          <p:cNvPr id="45058" name="图片 -2147482624" descr="IMG_256"/>
          <p:cNvPicPr>
            <a:picLocks noChangeAspect="1"/>
          </p:cNvPicPr>
          <p:nvPr>
            <p:custDataLst>
              <p:tags r:id="rId1"/>
            </p:custDataLst>
          </p:nvPr>
        </p:nvPicPr>
        <p:blipFill>
          <a:blip r:embed="rId2"/>
          <a:stretch>
            <a:fillRect/>
          </a:stretch>
        </p:blipFill>
        <p:spPr>
          <a:xfrm>
            <a:off x="2700020" y="4436745"/>
            <a:ext cx="4062730" cy="1978660"/>
          </a:xfrm>
          <a:prstGeom prst="rect">
            <a:avLst/>
          </a:prstGeom>
          <a:noFill/>
          <a:ln w="9525">
            <a:noFill/>
          </a:ln>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内容占位符 2"/>
          <p:cNvSpPr>
            <a:spLocks noGrp="1"/>
          </p:cNvSpPr>
          <p:nvPr>
            <p:ph idx="1"/>
          </p:nvPr>
        </p:nvSpPr>
        <p:spPr>
          <a:xfrm>
            <a:off x="501650" y="403225"/>
            <a:ext cx="8140700" cy="5937250"/>
          </a:xfrm>
        </p:spPr>
        <p:txBody>
          <a:bodyPr wrap="square" lIns="90170" tIns="46990" rIns="90170" bIns="46990" rtlCol="0" anchor="t">
            <a:normAutofit/>
          </a:bodyPr>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三、可享受的税前扣除</a:t>
            </a:r>
            <a:endPar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下列未申报扣除或未足额扣除的税前扣除项目，纳税人可在年度汇算期间办理扣除或补充扣除：</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（一）</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纳税人及其配偶、未成年子女在2022年度发生的，符合条件的大病医疗支出</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（二）纳税人在2022年度</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未申报享受或未足额享受的子女教育、继续教育、住房贷款利息或住房租金、赡养老人专项附加扣除</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，以及减除费用、专项扣除、依法确定的其他扣除；</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（三）纳税人在2022年度发生的</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符合条件的捐赠支出</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四、办理时间</a:t>
            </a:r>
            <a:endPar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纳税人办理202</a:t>
            </a: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3</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年度汇算的截止时间为</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6月30日</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五、办理渠道</a:t>
            </a:r>
            <a:endPar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为便利纳税人，优先通过手机</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个人所得税APP</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办理年度汇算。</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六、资料留存</a:t>
            </a:r>
            <a:endPar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纳税人以及代办年度汇算的扣缴义务人，需将年度汇算申报表以及与纳税人综合所得收入、扣除、已缴税额或税收优惠等相关资料，</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自年度汇算期结束之日起留存5年</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 name="图片 15"/>
          <p:cNvPicPr>
            <a:picLocks noChangeAspect="1"/>
          </p:cNvPicPr>
          <p:nvPr/>
        </p:nvPicPr>
        <p:blipFill>
          <a:blip r:embed="rId1"/>
          <a:stretch>
            <a:fillRect/>
          </a:stretch>
        </p:blipFill>
        <p:spPr>
          <a:xfrm>
            <a:off x="6660515" y="1988820"/>
            <a:ext cx="1996208" cy="4320000"/>
          </a:xfrm>
          <a:prstGeom prst="rect">
            <a:avLst/>
          </a:prstGeom>
        </p:spPr>
      </p:pic>
      <p:pic>
        <p:nvPicPr>
          <p:cNvPr id="11" name="图片 10"/>
          <p:cNvPicPr>
            <a:picLocks noChangeAspect="1"/>
          </p:cNvPicPr>
          <p:nvPr/>
        </p:nvPicPr>
        <p:blipFill>
          <a:blip r:embed="rId2"/>
          <a:stretch>
            <a:fillRect/>
          </a:stretch>
        </p:blipFill>
        <p:spPr>
          <a:xfrm>
            <a:off x="4598035" y="1988820"/>
            <a:ext cx="1996208" cy="4320000"/>
          </a:xfrm>
          <a:prstGeom prst="rect">
            <a:avLst/>
          </a:prstGeom>
        </p:spPr>
      </p:pic>
      <p:sp>
        <p:nvSpPr>
          <p:cNvPr id="2" name="标题 1"/>
          <p:cNvSpPr>
            <a:spLocks noGrp="1"/>
          </p:cNvSpPr>
          <p:nvPr>
            <p:ph type="title"/>
          </p:nvPr>
        </p:nvSpPr>
        <p:spPr>
          <a:xfrm>
            <a:off x="502412" y="476889"/>
            <a:ext cx="8139178" cy="441964"/>
          </a:xfrm>
        </p:spPr>
        <p:txBody>
          <a:bodyPr>
            <a:noAutofit/>
          </a:bodyPr>
          <a:p>
            <a:r>
              <a:rPr sz="3200"/>
              <a:t>一、专项附加扣除信息确认：</a:t>
            </a:r>
            <a:endParaRPr sz="3200"/>
          </a:p>
        </p:txBody>
      </p:sp>
      <p:sp>
        <p:nvSpPr>
          <p:cNvPr id="3" name="内容占位符 2"/>
          <p:cNvSpPr>
            <a:spLocks noGrp="1"/>
          </p:cNvSpPr>
          <p:nvPr>
            <p:ph idx="1"/>
          </p:nvPr>
        </p:nvSpPr>
        <p:spPr/>
        <p:txBody>
          <a:bodyPr/>
          <a:p>
            <a:r>
              <a:t>登录个人所得税</a:t>
            </a:r>
            <a:r>
              <a:rPr lang="en-US" altLang="zh-CN"/>
              <a:t>APP,</a:t>
            </a:r>
            <a:r>
              <a:t>进入【首页】界面，点击【我要查询】</a:t>
            </a:r>
            <a:r>
              <a:rPr lang="en-US" altLang="zh-CN"/>
              <a:t>,</a:t>
            </a:r>
            <a:r>
              <a:t>选择【专项附件扣除信息查询】，选择年份为【</a:t>
            </a:r>
            <a:r>
              <a:rPr lang="en-US" altLang="zh-CN"/>
              <a:t>2022</a:t>
            </a:r>
            <a:r>
              <a:t>】进行专项附加扣除信息查询，如有需要修改（或作废）的专项附加扣除项目，选择对应项目进行修改</a:t>
            </a:r>
            <a:r>
              <a:rPr>
                <a:sym typeface="+mn-ea"/>
              </a:rPr>
              <a:t>（或作废）</a:t>
            </a:r>
            <a:r>
              <a:t>，如没有要修改</a:t>
            </a:r>
            <a:r>
              <a:rPr>
                <a:sym typeface="+mn-ea"/>
              </a:rPr>
              <a:t>（或作废）</a:t>
            </a:r>
            <a:r>
              <a:t>的项目，返回首页，直接进行个人所得税综合所得汇算清缴工作。</a:t>
            </a:r>
          </a:p>
        </p:txBody>
      </p:sp>
      <p:pic>
        <p:nvPicPr>
          <p:cNvPr id="7" name="图片 6"/>
          <p:cNvPicPr>
            <a:picLocks noChangeAspect="1"/>
          </p:cNvPicPr>
          <p:nvPr/>
        </p:nvPicPr>
        <p:blipFill>
          <a:blip r:embed="rId3"/>
          <a:stretch>
            <a:fillRect/>
          </a:stretch>
        </p:blipFill>
        <p:spPr>
          <a:xfrm>
            <a:off x="2412365" y="2021205"/>
            <a:ext cx="1996208" cy="4320000"/>
          </a:xfrm>
          <a:prstGeom prst="rect">
            <a:avLst/>
          </a:prstGeom>
        </p:spPr>
      </p:pic>
      <p:sp>
        <p:nvSpPr>
          <p:cNvPr id="8" name="矩形 7"/>
          <p:cNvSpPr/>
          <p:nvPr/>
        </p:nvSpPr>
        <p:spPr>
          <a:xfrm>
            <a:off x="2412365" y="3140710"/>
            <a:ext cx="1727835" cy="36004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7985125" y="1134110"/>
            <a:ext cx="309880" cy="368300"/>
          </a:xfrm>
          <a:prstGeom prst="rect">
            <a:avLst/>
          </a:prstGeom>
          <a:noFill/>
        </p:spPr>
        <p:txBody>
          <a:bodyPr wrap="none" rtlCol="0">
            <a:spAutoFit/>
          </a:bodyPr>
          <a:p>
            <a:endParaRPr lang="zh-CN" altLang="en-US"/>
          </a:p>
        </p:txBody>
      </p:sp>
      <p:pic>
        <p:nvPicPr>
          <p:cNvPr id="6" name="图片 5"/>
          <p:cNvPicPr>
            <a:picLocks noChangeAspect="1"/>
          </p:cNvPicPr>
          <p:nvPr>
            <p:custDataLst>
              <p:tags r:id="rId4"/>
            </p:custDataLst>
          </p:nvPr>
        </p:nvPicPr>
        <p:blipFill>
          <a:blip r:embed="rId5"/>
          <a:stretch>
            <a:fillRect/>
          </a:stretch>
        </p:blipFill>
        <p:spPr>
          <a:xfrm>
            <a:off x="493395" y="2021205"/>
            <a:ext cx="1918970" cy="4319905"/>
          </a:xfrm>
          <a:prstGeom prst="rect">
            <a:avLst/>
          </a:prstGeom>
        </p:spPr>
      </p:pic>
      <p:sp>
        <p:nvSpPr>
          <p:cNvPr id="5" name="矩形 4"/>
          <p:cNvSpPr/>
          <p:nvPr/>
        </p:nvSpPr>
        <p:spPr>
          <a:xfrm>
            <a:off x="1187450" y="3356610"/>
            <a:ext cx="504190" cy="432435"/>
          </a:xfrm>
          <a:prstGeom prst="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4716145" y="2348865"/>
            <a:ext cx="648335" cy="50419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5164455" y="5300980"/>
            <a:ext cx="863600" cy="43180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6660515" y="2780665"/>
            <a:ext cx="1944370" cy="86423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6"/>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sz="2000" b="1">
                <a:solidFill>
                  <a:schemeClr val="tx1"/>
                </a:solidFill>
                <a:sym typeface="微软雅黑" panose="020B0503020204020204" charset="-122"/>
              </a:rPr>
              <a:t>注意事项：</a:t>
            </a:r>
            <a:endParaRPr sz="2000" b="1">
              <a:solidFill>
                <a:schemeClr val="tx1"/>
              </a:solidFill>
              <a:sym typeface="微软雅黑" panose="020B0503020204020204" charset="-122"/>
            </a:endParaRPr>
          </a:p>
          <a:p>
            <a:r>
              <a:rPr sz="1200">
                <a:solidFill>
                  <a:schemeClr val="tx1"/>
                </a:solidFill>
                <a:sym typeface="微软雅黑" panose="020B0503020204020204" charset="-122"/>
              </a:rPr>
              <a:t>之前没有及时填报的或者新发生的专项附加扣除信息可以在【首页】界面，选择【专项附加扣除填报】，点击需要添加的对应项目，选择扣除年度为【</a:t>
            </a:r>
            <a:r>
              <a:rPr lang="en-US" altLang="zh-CN" sz="1200">
                <a:solidFill>
                  <a:schemeClr val="tx1"/>
                </a:solidFill>
                <a:sym typeface="微软雅黑" panose="020B0503020204020204" charset="-122"/>
              </a:rPr>
              <a:t>2022</a:t>
            </a:r>
            <a:r>
              <a:rPr sz="1200">
                <a:solidFill>
                  <a:schemeClr val="tx1"/>
                </a:solidFill>
                <a:sym typeface="微软雅黑" panose="020B0503020204020204" charset="-122"/>
              </a:rPr>
              <a:t>】直接进行新增。</a:t>
            </a:r>
            <a:endParaRPr sz="1200">
              <a:solidFill>
                <a:schemeClr val="tx1"/>
              </a:solidFill>
              <a:sym typeface="微软雅黑" panose="020B0503020204020204" charset="-122"/>
            </a:endParaRPr>
          </a:p>
          <a:p>
            <a:r>
              <a:rPr sz="1200">
                <a:solidFill>
                  <a:schemeClr val="tx1"/>
                </a:solidFill>
                <a:sym typeface="微软雅黑" panose="020B0503020204020204" charset="-122"/>
              </a:rPr>
              <a:t>有子女教育专项附加扣除的老师，</a:t>
            </a:r>
            <a:r>
              <a:rPr lang="en-US" altLang="zh-CN" sz="1200">
                <a:solidFill>
                  <a:schemeClr val="tx1"/>
                </a:solidFill>
                <a:sym typeface="微软雅黑" panose="020B0503020204020204" charset="-122"/>
              </a:rPr>
              <a:t>2022</a:t>
            </a:r>
            <a:r>
              <a:rPr sz="1200">
                <a:solidFill>
                  <a:schemeClr val="tx1"/>
                </a:solidFill>
                <a:sym typeface="微软雅黑" panose="020B0503020204020204" charset="-122"/>
              </a:rPr>
              <a:t>年子女存在</a:t>
            </a:r>
            <a:r>
              <a:rPr sz="1200">
                <a:solidFill>
                  <a:srgbClr val="FF0000"/>
                </a:solidFill>
                <a:sym typeface="微软雅黑" panose="020B0503020204020204" charset="-122"/>
              </a:rPr>
              <a:t>小升初、初升高、进入大学、大学毕业</a:t>
            </a:r>
            <a:r>
              <a:rPr sz="1200">
                <a:solidFill>
                  <a:schemeClr val="tx1"/>
                </a:solidFill>
                <a:sym typeface="微软雅黑" panose="020B0503020204020204" charset="-122"/>
              </a:rPr>
              <a:t>等情况的，务必检查一下子女教育开始时间及结束时间，以免无法足额享受专项附加扣除，或者错误享受专项附加扣除。</a:t>
            </a:r>
            <a:endParaRPr sz="1200">
              <a:solidFill>
                <a:schemeClr val="tx1"/>
              </a:solidFill>
              <a:sym typeface="微软雅黑" panose="020B0503020204020204" charset="-122"/>
            </a:endParaRPr>
          </a:p>
          <a:p>
            <a:r>
              <a:rPr>
                <a:solidFill>
                  <a:srgbClr val="FF0000"/>
                </a:solidFill>
                <a:sym typeface="微软雅黑" panose="020B0503020204020204" charset="-122"/>
              </a:rPr>
              <a:t>需要新增大病医疗专项附加扣除的可搜索以下网址参考相关说明进行操作。 </a:t>
            </a:r>
            <a:r>
              <a:rPr>
                <a:sym typeface="微软雅黑" panose="020B0503020204020204" charset="-122"/>
                <a:hlinkClick r:id="rId1" tooltip="" action="ppaction://hlinkfile"/>
              </a:rPr>
              <a:t>https://mp.weixin.qq.com/s/Leza5KlGi7mCNUD3L_tYtA </a:t>
            </a:r>
            <a:endParaRPr kumimoji="0" lang="zh-CN" altLang="en-US"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endParaRPr>
          </a:p>
          <a:p>
            <a:endParaRPr lang="zh-CN" altLang="en-US"/>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5652135" y="2204720"/>
            <a:ext cx="1996208" cy="4320000"/>
          </a:xfrm>
          <a:prstGeom prst="rect">
            <a:avLst/>
          </a:prstGeom>
        </p:spPr>
      </p:pic>
      <p:pic>
        <p:nvPicPr>
          <p:cNvPr id="3" name="图片 2"/>
          <p:cNvPicPr>
            <a:picLocks noChangeAspect="1"/>
          </p:cNvPicPr>
          <p:nvPr/>
        </p:nvPicPr>
        <p:blipFill>
          <a:blip r:embed="rId2"/>
          <a:stretch>
            <a:fillRect/>
          </a:stretch>
        </p:blipFill>
        <p:spPr>
          <a:xfrm>
            <a:off x="3636010" y="2204720"/>
            <a:ext cx="1996208" cy="4320000"/>
          </a:xfrm>
          <a:prstGeom prst="rect">
            <a:avLst/>
          </a:prstGeom>
        </p:spPr>
      </p:pic>
      <p:sp>
        <p:nvSpPr>
          <p:cNvPr id="28673" name="标题 1"/>
          <p:cNvSpPr>
            <a:spLocks noGrp="1"/>
          </p:cNvSpPr>
          <p:nvPr>
            <p:ph type="title"/>
          </p:nvPr>
        </p:nvSpPr>
        <p:spPr>
          <a:xfrm>
            <a:off x="501650" y="443230"/>
            <a:ext cx="8140700" cy="549910"/>
          </a:xfrm>
        </p:spPr>
        <p:txBody>
          <a:bodyPr wrap="square" lIns="90170" tIns="46990" rIns="90170" bIns="46990" rtlCol="0" anchor="ctr" anchorCtr="0">
            <a:normAutofit fontScale="90000"/>
          </a:bodyPr>
          <a:p>
            <a:pPr marL="0" marR="0" indent="0" algn="l" defTabSz="685800" rtl="0" eaLnBrk="1" fontAlgn="auto" latinLnBrk="0" hangingPunct="1">
              <a:lnSpc>
                <a:spcPct val="100000"/>
              </a:lnSpc>
              <a:spcBef>
                <a:spcPct val="0"/>
              </a:spcBef>
              <a:spcAft>
                <a:spcPct val="0"/>
              </a:spcAft>
              <a:buClrTx/>
              <a:buSzTx/>
              <a:buFontTx/>
              <a:buNone/>
            </a:pPr>
            <a:r>
              <a:rPr sz="3555" spc="150">
                <a:cs typeface="+mn-cs"/>
                <a:sym typeface="微软雅黑" panose="020B0503020204020204" charset="-122"/>
              </a:rPr>
              <a:t>二、综合所得汇算清缴</a:t>
            </a:r>
            <a:endParaRPr kumimoji="0" lang="zh-CN" altLang="en-US" sz="3555"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p:txBody>
      </p:sp>
      <p:sp>
        <p:nvSpPr>
          <p:cNvPr id="28674" name="内容占位符 2"/>
          <p:cNvSpPr>
            <a:spLocks noGrp="1"/>
          </p:cNvSpPr>
          <p:nvPr>
            <p:ph idx="1"/>
          </p:nvPr>
        </p:nvSpPr>
        <p:spPr>
          <a:xfrm>
            <a:off x="501650" y="1149350"/>
            <a:ext cx="8140700" cy="5374640"/>
          </a:xfrm>
        </p:spPr>
        <p:txBody>
          <a:bodyPr wrap="square" lIns="90170" tIns="46990" rIns="90170" bIns="46990" rtlCol="0" anchor="t">
            <a:normAutofit/>
          </a:bodyPr>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登录个人所得税 APP，可从以下入口进入年度汇算：</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1.</a:t>
            </a:r>
            <a:r>
              <a:rPr kumimoji="0"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a:t>
            </a:r>
            <a:r>
              <a:rPr>
                <a:sym typeface="微软雅黑" panose="020B0503020204020204" charset="-122"/>
              </a:rPr>
              <a:t>首 页</a:t>
            </a:r>
            <a:r>
              <a:rPr kumimoji="0"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a:t>
            </a:r>
            <a:r>
              <a:rPr>
                <a:sym typeface="微软雅黑" panose="020B0503020204020204" charset="-122"/>
              </a:rPr>
              <a:t>—</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【常用业务】—【综合所得年度汇算】；</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2.</a:t>
            </a:r>
            <a:r>
              <a:rPr>
                <a:sym typeface="微软雅黑" panose="020B0503020204020204" charset="-122"/>
              </a:rPr>
              <a:t>【首 页】—</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【我要办税】—“税费申报”【综合所得年度汇算】。</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p:txBody>
      </p:sp>
      <p:sp>
        <p:nvSpPr>
          <p:cNvPr id="6" name="矩形 5"/>
          <p:cNvSpPr/>
          <p:nvPr/>
        </p:nvSpPr>
        <p:spPr>
          <a:xfrm>
            <a:off x="5652770" y="4086225"/>
            <a:ext cx="661035" cy="50609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780155" y="4378325"/>
            <a:ext cx="1080135" cy="77914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707765" y="5589270"/>
            <a:ext cx="1804670" cy="55181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01650" y="412750"/>
            <a:ext cx="8140700" cy="5927725"/>
          </a:xfrm>
        </p:spPr>
        <p:txBody>
          <a:bodyPr wrap="square" lIns="90170" tIns="46990" rIns="90170" bIns="46990" rtlCol="0">
            <a:normAutofit/>
          </a:bodyPr>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2.</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 点击【</a:t>
            </a: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2022</a:t>
            </a:r>
            <a:r>
              <a:rPr kumimoji="0"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年度</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 进入综合所得汇算申报界面，选择【我需要申报表预填服务】，点击【开始申报】，仔细阅读【标准申报须知】并点击【我已阅读并知晓】，</a:t>
            </a:r>
            <a:r>
              <a:rPr>
                <a:sym typeface="+mn-ea"/>
              </a:rPr>
              <a:t>开始年度汇算申报。</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p:txBody>
      </p:sp>
      <p:pic>
        <p:nvPicPr>
          <p:cNvPr id="5" name="图片 4"/>
          <p:cNvPicPr/>
          <p:nvPr/>
        </p:nvPicPr>
        <p:blipFill>
          <a:blip r:embed="rId1"/>
          <a:stretch>
            <a:fillRect/>
          </a:stretch>
        </p:blipFill>
        <p:spPr>
          <a:xfrm>
            <a:off x="3484245" y="2132965"/>
            <a:ext cx="1872000" cy="4154400"/>
          </a:xfrm>
          <a:prstGeom prst="rect">
            <a:avLst/>
          </a:prstGeom>
        </p:spPr>
      </p:pic>
      <p:sp>
        <p:nvSpPr>
          <p:cNvPr id="6" name="矩形 5"/>
          <p:cNvSpPr/>
          <p:nvPr/>
        </p:nvSpPr>
        <p:spPr>
          <a:xfrm>
            <a:off x="3569970" y="3789045"/>
            <a:ext cx="1791970" cy="427990"/>
          </a:xfrm>
          <a:prstGeom prst="rect">
            <a:avLst/>
          </a:prstGeom>
          <a:noFill/>
          <a:ln w="28575">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563620" y="4580890"/>
            <a:ext cx="1798320" cy="476885"/>
          </a:xfrm>
          <a:prstGeom prst="rect">
            <a:avLst/>
          </a:prstGeom>
          <a:noFill/>
          <a:ln w="28575">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p:cNvPicPr/>
          <p:nvPr/>
        </p:nvPicPr>
        <p:blipFill>
          <a:blip r:embed="rId2"/>
          <a:stretch>
            <a:fillRect/>
          </a:stretch>
        </p:blipFill>
        <p:spPr>
          <a:xfrm>
            <a:off x="6228080" y="2132965"/>
            <a:ext cx="1872000" cy="4140000"/>
          </a:xfrm>
          <a:prstGeom prst="rect">
            <a:avLst/>
          </a:prstGeom>
        </p:spPr>
      </p:pic>
      <p:sp>
        <p:nvSpPr>
          <p:cNvPr id="10" name="矩形 9"/>
          <p:cNvSpPr/>
          <p:nvPr/>
        </p:nvSpPr>
        <p:spPr>
          <a:xfrm>
            <a:off x="6268085" y="4436745"/>
            <a:ext cx="1791970" cy="427990"/>
          </a:xfrm>
          <a:prstGeom prst="rect">
            <a:avLst/>
          </a:prstGeom>
          <a:noFill/>
          <a:ln w="28575">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内容占位符 2"/>
          <p:cNvSpPr>
            <a:spLocks noGrp="1"/>
          </p:cNvSpPr>
          <p:nvPr>
            <p:ph idx="1"/>
          </p:nvPr>
        </p:nvSpPr>
        <p:spPr>
          <a:xfrm>
            <a:off x="501650" y="381000"/>
            <a:ext cx="8139113" cy="5389563"/>
          </a:xfrm>
        </p:spPr>
        <p:txBody>
          <a:bodyPr wrap="square" lIns="90170" tIns="46990" rIns="90170" bIns="46990" rtlCol="0" anchor="t">
            <a:normAutofit/>
          </a:bodyPr>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lang="en-US" altLang="zh-CN">
                <a:sym typeface="+mn-ea"/>
              </a:rPr>
              <a:t>3.</a:t>
            </a:r>
            <a:r>
              <a:rPr>
                <a:sym typeface="+mn-ea"/>
              </a:rPr>
              <a:t>确认个人基本信息，选择本次申报的汇缴地。</a:t>
            </a:r>
            <a:endParaRPr>
              <a:sym typeface="+mn-ea"/>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注：如存在多地任职情况，任职受雇单位请选择【通化师范学院】。</a:t>
            </a:r>
            <a:endPar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p:txBody>
      </p:sp>
      <p:pic>
        <p:nvPicPr>
          <p:cNvPr id="2" name="图片 1"/>
          <p:cNvPicPr/>
          <p:nvPr/>
        </p:nvPicPr>
        <p:blipFill>
          <a:blip r:embed="rId1"/>
          <a:stretch>
            <a:fillRect/>
          </a:stretch>
        </p:blipFill>
        <p:spPr>
          <a:xfrm>
            <a:off x="3636010" y="1340485"/>
            <a:ext cx="2859405" cy="4912360"/>
          </a:xfrm>
          <a:prstGeom prst="rect">
            <a:avLst/>
          </a:prstGeom>
        </p:spPr>
      </p:pic>
      <p:sp>
        <p:nvSpPr>
          <p:cNvPr id="3" name="矩形 2"/>
          <p:cNvSpPr/>
          <p:nvPr/>
        </p:nvSpPr>
        <p:spPr>
          <a:xfrm>
            <a:off x="4572000" y="3716655"/>
            <a:ext cx="1008380" cy="28829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内容占位符 2"/>
          <p:cNvSpPr>
            <a:spLocks noGrp="1"/>
          </p:cNvSpPr>
          <p:nvPr>
            <p:ph idx="1"/>
          </p:nvPr>
        </p:nvSpPr>
        <p:spPr>
          <a:xfrm>
            <a:off x="501650" y="504825"/>
            <a:ext cx="8140700" cy="5880100"/>
          </a:xfrm>
        </p:spPr>
        <p:txBody>
          <a:bodyPr wrap="square" lIns="90170" tIns="46990" rIns="90170" bIns="46990" rtlCol="0" anchor="t">
            <a:normAutofit/>
          </a:bodyPr>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4.年度汇算时，</a:t>
            </a:r>
            <a:r>
              <a:rPr kumimoji="0" lang="en-US" altLang="zh-CN" sz="1200" b="1"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全年一次性奖金</a:t>
            </a:r>
            <a:r>
              <a:rPr kumimoji="0" lang="zh-CN" altLang="en-US" sz="1200" b="1"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可</a:t>
            </a:r>
            <a:r>
              <a:rPr kumimoji="0" lang="en-US" altLang="zh-CN" sz="1200" b="1"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合并至综合所得计税</a:t>
            </a:r>
            <a:r>
              <a:rPr kumimoji="0" lang="zh-CN" altLang="en-US" sz="1200" b="1"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，也可按照</a:t>
            </a:r>
            <a:r>
              <a:rPr kumimoji="0" lang="en-US" altLang="zh-CN" sz="1200" b="1"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全年一次性奖金</a:t>
            </a:r>
            <a:r>
              <a:rPr kumimoji="0" lang="zh-CN" altLang="en-US" sz="1200" b="1"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单独计税。</a:t>
            </a:r>
            <a:endParaRPr kumimoji="0" lang="zh-CN" altLang="en-US" sz="1200" b="1"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进入【工资薪金】界面，点击【奖金计税方式选择】，选择【全部并入综合所得】或者【单独计税】，点击【确定】，返回到【工资薪金】界面，再点击【返回】，回到标准申报主界面。</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endParaRPr>
          </a:p>
        </p:txBody>
      </p:sp>
      <p:pic>
        <p:nvPicPr>
          <p:cNvPr id="2" name="图片 1"/>
          <p:cNvPicPr/>
          <p:nvPr>
            <p:custDataLst>
              <p:tags r:id="rId1"/>
            </p:custDataLst>
          </p:nvPr>
        </p:nvPicPr>
        <p:blipFill>
          <a:blip r:embed="rId2"/>
          <a:stretch>
            <a:fillRect/>
          </a:stretch>
        </p:blipFill>
        <p:spPr>
          <a:xfrm>
            <a:off x="611505" y="1844675"/>
            <a:ext cx="1872000" cy="4158000"/>
          </a:xfrm>
          <a:prstGeom prst="rect">
            <a:avLst/>
          </a:prstGeom>
        </p:spPr>
      </p:pic>
      <p:pic>
        <p:nvPicPr>
          <p:cNvPr id="4" name="图片 3"/>
          <p:cNvPicPr/>
          <p:nvPr>
            <p:custDataLst>
              <p:tags r:id="rId3"/>
            </p:custDataLst>
          </p:nvPr>
        </p:nvPicPr>
        <p:blipFill>
          <a:blip r:embed="rId4"/>
          <a:stretch>
            <a:fillRect/>
          </a:stretch>
        </p:blipFill>
        <p:spPr>
          <a:xfrm>
            <a:off x="4578985" y="1844675"/>
            <a:ext cx="1872000" cy="4158000"/>
          </a:xfrm>
          <a:prstGeom prst="rect">
            <a:avLst/>
          </a:prstGeom>
        </p:spPr>
      </p:pic>
      <p:pic>
        <p:nvPicPr>
          <p:cNvPr id="5" name="图片 4"/>
          <p:cNvPicPr/>
          <p:nvPr>
            <p:custDataLst>
              <p:tags r:id="rId5"/>
            </p:custDataLst>
          </p:nvPr>
        </p:nvPicPr>
        <p:blipFill>
          <a:blip r:embed="rId6"/>
          <a:stretch>
            <a:fillRect/>
          </a:stretch>
        </p:blipFill>
        <p:spPr>
          <a:xfrm>
            <a:off x="2663825" y="1844675"/>
            <a:ext cx="1872000" cy="4158000"/>
          </a:xfrm>
          <a:prstGeom prst="rect">
            <a:avLst/>
          </a:prstGeom>
        </p:spPr>
      </p:pic>
      <p:sp>
        <p:nvSpPr>
          <p:cNvPr id="6" name="矩形 5"/>
          <p:cNvSpPr/>
          <p:nvPr/>
        </p:nvSpPr>
        <p:spPr>
          <a:xfrm>
            <a:off x="1331595" y="3644900"/>
            <a:ext cx="1224280" cy="28829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2700020" y="2564765"/>
            <a:ext cx="1224280" cy="30607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p:nvPr>
            <p:custDataLst>
              <p:tags r:id="rId7"/>
            </p:custDataLst>
          </p:nvPr>
        </p:nvPicPr>
        <p:blipFill>
          <a:blip r:embed="rId6"/>
          <a:stretch>
            <a:fillRect/>
          </a:stretch>
        </p:blipFill>
        <p:spPr>
          <a:xfrm>
            <a:off x="6660515" y="1844675"/>
            <a:ext cx="1872000" cy="4158000"/>
          </a:xfrm>
          <a:prstGeom prst="rect">
            <a:avLst/>
          </a:prstGeom>
        </p:spPr>
      </p:pic>
      <p:sp>
        <p:nvSpPr>
          <p:cNvPr id="9" name="矩形 8"/>
          <p:cNvSpPr/>
          <p:nvPr/>
        </p:nvSpPr>
        <p:spPr>
          <a:xfrm>
            <a:off x="6732270" y="1988820"/>
            <a:ext cx="366395" cy="30607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6084570" y="1988820"/>
            <a:ext cx="366395" cy="30607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6156325" y="3356610"/>
            <a:ext cx="366395" cy="30607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8"/>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1.xml><?xml version="1.0" encoding="utf-8"?>
<p:tagLst xmlns:p="http://schemas.openxmlformats.org/presentationml/2006/main">
  <p:tag name="KSO_WM_TEMPLATE_THUMBS_INDEX" val="1、4、7、9、11、15、19、20、21、22、23、26、31、35、39、40"/>
  <p:tag name="KSO_WM_TEMPLATE_SUBCATEGORY" val="0"/>
  <p:tag name="KSO_WM_TEMPLATE_COLOR_TYPE" val="1"/>
  <p:tag name="KSO_WM_TEMPLATE_MASTER_THUMB_INDEX" val="12"/>
  <p:tag name="KSO_WM_TAG_VERSION" val="1.0"/>
  <p:tag name="KSO_WM_BEAUTIFY_FLAG" val="#wm#"/>
  <p:tag name="KSO_WM_TEMPLATE_CATEGORY" val="custom"/>
  <p:tag name="KSO_WM_TEMPLATE_INDEX" val="20204421"/>
  <p:tag name="KSO_WM_TEMPLATE_MASTER_TYPE" val="1"/>
</p:tagLst>
</file>

<file path=ppt/tags/tag10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16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6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7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8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9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2.xml><?xml version="1.0" encoding="utf-8"?>
<p:tagLst xmlns:p="http://schemas.openxmlformats.org/presentationml/2006/main">
  <p:tag name="KSO_WM_TEMPLATE_THUMBS_INDEX" val="1、4、7、9、11、15、19、20、21、22、23、26、31、35、39、40"/>
  <p:tag name="KSO_WM_TEMPLATE_SUBCATEGORY" val="0"/>
  <p:tag name="KSO_WM_TEMPLATE_COLOR_TYPE" val="1"/>
  <p:tag name="KSO_WM_TEMPLATE_MASTER_THUMB_INDEX" val="12"/>
  <p:tag name="KSO_WM_TAG_VERSION" val="1.0"/>
  <p:tag name="KSO_WM_BEAUTIFY_FLAG" val="#wm#"/>
  <p:tag name="KSO_WM_TEMPLATE_CATEGORY" val="custom"/>
  <p:tag name="KSO_WM_TEMPLATE_INDEX" val="20204421"/>
  <p:tag name="KSO_WM_TEMPLATE_MASTER_TYPE" val="1"/>
</p:tagLst>
</file>

<file path=ppt/tags/tag203.xml><?xml version="1.0" encoding="utf-8"?>
<p:tagLst xmlns:p="http://schemas.openxmlformats.org/presentationml/2006/main">
  <p:tag name="KSO_WM_TEMPLATE_CATEGORY" val="custom"/>
  <p:tag name="KSO_WM_TEMPLATE_INDEX" val="20204421"/>
</p:tagLst>
</file>

<file path=ppt/tags/tag204.xml><?xml version="1.0" encoding="utf-8"?>
<p:tagLst xmlns:p="http://schemas.openxmlformats.org/presentationml/2006/main">
  <p:tag name="KSO_WM_UNIT_PLACING_PICTURE_USER_VIEWPORT" val="{&quot;height&quot;:3420,&quot;width&quot;:6397.500787401575}"/>
</p:tagLst>
</file>

<file path=ppt/tags/tag205.xml><?xml version="1.0" encoding="utf-8"?>
<p:tagLst xmlns:p="http://schemas.openxmlformats.org/presentationml/2006/main">
  <p:tag name="KSO_WM_TEMPLATE_CATEGORY" val="custom"/>
  <p:tag name="KSO_WM_TEMPLATE_INDEX" val="20204421"/>
</p:tagLst>
</file>

<file path=ppt/tags/tag206.xml><?xml version="1.0" encoding="utf-8"?>
<p:tagLst xmlns:p="http://schemas.openxmlformats.org/presentationml/2006/main">
  <p:tag name="KSO_WM_BEAUTIFY_FLAG" val="#wm#"/>
  <p:tag name="KSO_WM_TEMPLATE_CATEGORY" val="custom"/>
  <p:tag name="KSO_WM_TEMPLATE_INDEX" val="20204421"/>
</p:tagLst>
</file>

<file path=ppt/tags/tag207.xml><?xml version="1.0" encoding="utf-8"?>
<p:tagLst xmlns:p="http://schemas.openxmlformats.org/presentationml/2006/main">
  <p:tag name="KSO_WM_UNIT_PLACING_PICTURE_USER_VIEWPORT" val="{&quot;height&quot;:6803.1494140625,&quot;width&quot;:2834.6456909179688}"/>
</p:tagLst>
</file>

<file path=ppt/tags/tag208.xml><?xml version="1.0" encoding="utf-8"?>
<p:tagLst xmlns:p="http://schemas.openxmlformats.org/presentationml/2006/main">
  <p:tag name="KSO_WM_BEAUTIFY_FLAG" val="#wm#"/>
  <p:tag name="KSO_WM_TEMPLATE_CATEGORY" val="custom"/>
  <p:tag name="KSO_WM_TEMPLATE_INDEX" val="20204421"/>
</p:tagLst>
</file>

<file path=ppt/tags/tag209.xml><?xml version="1.0" encoding="utf-8"?>
<p:tagLst xmlns:p="http://schemas.openxmlformats.org/presentationml/2006/main">
  <p:tag name="KSO_WM_BEAUTIFY_FLAG" val="#wm#"/>
  <p:tag name="KSO_WM_TEMPLATE_CATEGORY" val="custom"/>
  <p:tag name="KSO_WM_TEMPLATE_INDEX" val="2020442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wm#"/>
  <p:tag name="KSO_WM_TEMPLATE_CATEGORY" val="custom"/>
  <p:tag name="KSO_WM_TEMPLATE_INDEX" val="20204421"/>
</p:tagLst>
</file>

<file path=ppt/tags/tag211.xml><?xml version="1.0" encoding="utf-8"?>
<p:tagLst xmlns:p="http://schemas.openxmlformats.org/presentationml/2006/main">
  <p:tag name="KSO_WM_BEAUTIFY_FLAG" val="#wm#"/>
  <p:tag name="KSO_WM_TEMPLATE_CATEGORY" val="custom"/>
  <p:tag name="KSO_WM_TEMPLATE_INDEX" val="20204421"/>
</p:tagLst>
</file>

<file path=ppt/tags/tag212.xml><?xml version="1.0" encoding="utf-8"?>
<p:tagLst xmlns:p="http://schemas.openxmlformats.org/presentationml/2006/main">
  <p:tag name="KSO_WM_BEAUTIFY_FLAG" val="#wm#"/>
  <p:tag name="KSO_WM_TEMPLATE_CATEGORY" val="custom"/>
  <p:tag name="KSO_WM_TEMPLATE_INDEX" val="20204421"/>
</p:tagLst>
</file>

<file path=ppt/tags/tag213.xml><?xml version="1.0" encoding="utf-8"?>
<p:tagLst xmlns:p="http://schemas.openxmlformats.org/presentationml/2006/main">
  <p:tag name="KSO_WM_UNIT_PLACING_PICTURE_USER_VIEWPORT" val="{&quot;height&quot;:6548.0316162109375,&quot;width&quot;:2948.0316162109375}"/>
</p:tagLst>
</file>

<file path=ppt/tags/tag214.xml><?xml version="1.0" encoding="utf-8"?>
<p:tagLst xmlns:p="http://schemas.openxmlformats.org/presentationml/2006/main">
  <p:tag name="KSO_WM_UNIT_PLACING_PICTURE_USER_VIEWPORT" val="{&quot;height&quot;:6548.0316162109375,&quot;width&quot;:2948.0316162109375}"/>
</p:tagLst>
</file>

<file path=ppt/tags/tag215.xml><?xml version="1.0" encoding="utf-8"?>
<p:tagLst xmlns:p="http://schemas.openxmlformats.org/presentationml/2006/main">
  <p:tag name="KSO_WM_UNIT_PLACING_PICTURE_USER_VIEWPORT" val="{&quot;height&quot;:6548.0316162109375,&quot;width&quot;:2948.0316162109375}"/>
</p:tagLst>
</file>

<file path=ppt/tags/tag216.xml><?xml version="1.0" encoding="utf-8"?>
<p:tagLst xmlns:p="http://schemas.openxmlformats.org/presentationml/2006/main">
  <p:tag name="KSO_WM_UNIT_PLACING_PICTURE_USER_VIEWPORT" val="{&quot;height&quot;:6548.031496062992,&quot;width&quot;:2948.031496062992}"/>
</p:tagLst>
</file>

<file path=ppt/tags/tag217.xml><?xml version="1.0" encoding="utf-8"?>
<p:tagLst xmlns:p="http://schemas.openxmlformats.org/presentationml/2006/main">
  <p:tag name="KSO_WM_BEAUTIFY_FLAG" val="#wm#"/>
  <p:tag name="KSO_WM_TEMPLATE_CATEGORY" val="custom"/>
  <p:tag name="KSO_WM_TEMPLATE_INDEX" val="20204421"/>
</p:tagLst>
</file>

<file path=ppt/tags/tag218.xml><?xml version="1.0" encoding="utf-8"?>
<p:tagLst xmlns:p="http://schemas.openxmlformats.org/presentationml/2006/main">
  <p:tag name="KSO_WM_BEAUTIFY_FLAG" val="#wm#"/>
  <p:tag name="KSO_WM_TEMPLATE_CATEGORY" val="custom"/>
  <p:tag name="KSO_WM_TEMPLATE_INDEX" val="20204421"/>
</p:tagLst>
</file>

<file path=ppt/tags/tag219.xml><?xml version="1.0" encoding="utf-8"?>
<p:tagLst xmlns:p="http://schemas.openxmlformats.org/presentationml/2006/main">
  <p:tag name="KSO_WM_BEAUTIFY_FLAG" val="#wm#"/>
  <p:tag name="KSO_WM_TEMPLATE_CATEGORY" val="custom"/>
  <p:tag name="KSO_WM_TEMPLATE_INDEX" val="2020442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wm#"/>
  <p:tag name="KSO_WM_TEMPLATE_CATEGORY" val="custom"/>
  <p:tag name="KSO_WM_TEMPLATE_INDEX" val="20204421"/>
</p:tagLst>
</file>

<file path=ppt/tags/tag221.xml><?xml version="1.0" encoding="utf-8"?>
<p:tagLst xmlns:p="http://schemas.openxmlformats.org/presentationml/2006/main">
  <p:tag name="KSO_WM_BEAUTIFY_FLAG" val="#wm#"/>
  <p:tag name="KSO_WM_TEMPLATE_CATEGORY" val="custom"/>
  <p:tag name="KSO_WM_TEMPLATE_INDEX" val="20204421"/>
</p:tagLst>
</file>

<file path=ppt/tags/tag22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4421_40*a*1"/>
  <p:tag name="KSO_WM_TEMPLATE_CATEGORY" val="custom"/>
  <p:tag name="KSO_WM_TEMPLATE_INDEX" val="20204421"/>
  <p:tag name="KSO_WM_UNIT_LAYERLEVEL" val="1"/>
  <p:tag name="KSO_WM_TAG_VERSION" val="1.0"/>
  <p:tag name="KSO_WM_BEAUTIFY_FLAG" val="#wm#"/>
  <p:tag name="KSO_WM_UNIT_PRESET_TEXT" val="谢谢聆听"/>
</p:tagLst>
</file>

<file path=ppt/tags/tag223.xml><?xml version="1.0" encoding="utf-8"?>
<p:tagLst xmlns:p="http://schemas.openxmlformats.org/presentationml/2006/main">
  <p:tag name="KSO_WM_UNIT_ISCONTENTSTITLE" val="0"/>
  <p:tag name="KSO_WM_UNIT_ISNUMDGMTITLE" val="0"/>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21_40*b*1"/>
  <p:tag name="KSO_WM_TEMPLATE_CATEGORY" val="custom"/>
  <p:tag name="KSO_WM_TEMPLATE_INDEX" val="20204421"/>
  <p:tag name="KSO_WM_UNIT_LAYERLEVEL" val="1"/>
  <p:tag name="KSO_WM_TAG_VERSION" val="1.0"/>
  <p:tag name="KSO_WM_BEAUTIFY_FLAG" val="#wm#"/>
  <p:tag name="KSO_WM_UNIT_PRESET_TEXT" val="单击此处添加副标题内容"/>
</p:tagLst>
</file>

<file path=ppt/tags/tag224.xml><?xml version="1.0" encoding="utf-8"?>
<p:tagLst xmlns:p="http://schemas.openxmlformats.org/presentationml/2006/main">
  <p:tag name="KSO_WM_SLIDE_ID" val="custom20204421_40"/>
  <p:tag name="KSO_WM_TEMPLATE_SUBCATEGORY" val="0"/>
  <p:tag name="KSO_WM_TEMPLATE_MASTER_TYPE" val="1"/>
  <p:tag name="KSO_WM_TEMPLATE_COLOR_TYPE" val="1"/>
  <p:tag name="KSO_WM_SLIDE_TYPE" val="endPage"/>
  <p:tag name="KSO_WM_SLIDE_SUBTYPE" val="pureTxt"/>
  <p:tag name="KSO_WM_SLIDE_ITEM_CNT" val="0"/>
  <p:tag name="KSO_WM_SLIDE_INDEX" val="40"/>
  <p:tag name="KSO_WM_TAG_VERSION" val="1.0"/>
  <p:tag name="KSO_WM_BEAUTIFY_FLAG" val="#wm#"/>
  <p:tag name="KSO_WM_TEMPLATE_CATEGORY" val="custom"/>
  <p:tag name="KSO_WM_TEMPLATE_INDEX" val="20204421"/>
  <p:tag name="KSO_WM_SLIDE_LAYOUT" val="a_b"/>
  <p:tag name="KSO_WM_SLIDE_LAYOUT_CNT" val="1_1"/>
</p:tagLst>
</file>

<file path=ppt/tags/tag225.xml><?xml version="1.0" encoding="utf-8"?>
<p:tagLst xmlns:p="http://schemas.openxmlformats.org/presentationml/2006/main">
  <p:tag name="KSO_WPP_MARK_KEY" val="40fdbf2a-1535-4e64-b183-4944c7a07e83"/>
  <p:tag name="COMMONDATA" val="eyJoZGlkIjoiOWYxZWQ2YjVkZDg1Y2Y1ODZkODMwMTEwNzk1NTM3YjgifQ=="/>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6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6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WPS主题色">
      <a:dk1>
        <a:srgbClr val="000000"/>
      </a:dk1>
      <a:lt1>
        <a:srgbClr val="FFFFFF"/>
      </a:lt1>
      <a:dk2>
        <a:srgbClr val="EAECEF"/>
      </a:dk2>
      <a:lt2>
        <a:srgbClr val="FBFBFC"/>
      </a:lt2>
      <a:accent1>
        <a:srgbClr val="3C78B9"/>
      </a:accent1>
      <a:accent2>
        <a:srgbClr val="1D7D8E"/>
      </a:accent2>
      <a:accent3>
        <a:srgbClr val="2A7850"/>
      </a:accent3>
      <a:accent4>
        <a:srgbClr val="576829"/>
      </a:accent4>
      <a:accent5>
        <a:srgbClr val="925022"/>
      </a:accent5>
      <a:accent6>
        <a:srgbClr val="B73C3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WPS主题色">
      <a:dk1>
        <a:srgbClr val="000000"/>
      </a:dk1>
      <a:lt1>
        <a:srgbClr val="FFFFFF"/>
      </a:lt1>
      <a:dk2>
        <a:srgbClr val="EAECEF"/>
      </a:dk2>
      <a:lt2>
        <a:srgbClr val="FBFBFC"/>
      </a:lt2>
      <a:accent1>
        <a:srgbClr val="3C78B9"/>
      </a:accent1>
      <a:accent2>
        <a:srgbClr val="1D7D8E"/>
      </a:accent2>
      <a:accent3>
        <a:srgbClr val="2A7850"/>
      </a:accent3>
      <a:accent4>
        <a:srgbClr val="576829"/>
      </a:accent4>
      <a:accent5>
        <a:srgbClr val="925022"/>
      </a:accent5>
      <a:accent6>
        <a:srgbClr val="B73C3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2303</Words>
  <Application>WPS 演示</Application>
  <PresentationFormat/>
  <Paragraphs>120</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14</vt:i4>
      </vt:variant>
    </vt:vector>
  </HeadingPairs>
  <TitlesOfParts>
    <vt:vector size="24" baseType="lpstr">
      <vt:lpstr>Arial</vt:lpstr>
      <vt:lpstr>宋体</vt:lpstr>
      <vt:lpstr>Wingdings</vt:lpstr>
      <vt:lpstr>微软雅黑</vt:lpstr>
      <vt:lpstr>汉仪旗黑-85S</vt:lpstr>
      <vt:lpstr>黑体</vt:lpstr>
      <vt:lpstr>Arial Unicode MS</vt:lpstr>
      <vt:lpstr>Calibri</vt:lpstr>
      <vt:lpstr>Office 主题​​</vt:lpstr>
      <vt:lpstr>1_Office 主题​​</vt:lpstr>
      <vt:lpstr>个人所得税 综合所得汇算清缴</vt:lpstr>
      <vt:lpstr>政策解读</vt:lpstr>
      <vt:lpstr>PowerPoint 演示文稿</vt:lpstr>
      <vt:lpstr>一、专项附加扣除信息确认：</vt:lpstr>
      <vt:lpstr>PowerPoint 演示文稿</vt:lpstr>
      <vt:lpstr>二、综合所得汇算清缴</vt:lpstr>
      <vt:lpstr>PowerPoint 演示文稿</vt:lpstr>
      <vt:lpstr>PowerPoint 演示文稿</vt:lpstr>
      <vt:lpstr>PowerPoint 演示文稿</vt:lpstr>
      <vt:lpstr>PowerPoint 演示文稿</vt:lpstr>
      <vt:lpstr>PowerPoint 演示文稿</vt:lpstr>
      <vt:lpstr>PowerPoint 演示文稿</vt:lpstr>
      <vt:lpstr>特殊情形：更正和作废</vt:lpstr>
      <vt:lpstr>结语</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个人所得税综合所得汇算清缴</dc:title>
  <dc:creator>Administrator</dc:creator>
  <cp:lastModifiedBy>Administrator</cp:lastModifiedBy>
  <cp:revision>29</cp:revision>
  <dcterms:created xsi:type="dcterms:W3CDTF">2020-04-27T06:28:00Z</dcterms:created>
  <dcterms:modified xsi:type="dcterms:W3CDTF">2023-03-30T00:27:14Z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7CECD409EA4D407D87EA6D9AEF592A3D</vt:lpwstr>
  </property>
</Properties>
</file>