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8" r:id="rId3"/>
  </p:sldMasterIdLst>
  <p:notesMasterIdLst>
    <p:notesMasterId r:id="rId17"/>
  </p:notesMasterIdLst>
  <p:sldIdLst>
    <p:sldId id="256" r:id="rId4"/>
    <p:sldId id="258" r:id="rId5"/>
    <p:sldId id="260" r:id="rId6"/>
    <p:sldId id="265" r:id="rId7"/>
    <p:sldId id="266" r:id="rId8"/>
    <p:sldId id="267" r:id="rId9"/>
    <p:sldId id="278" r:id="rId10"/>
    <p:sldId id="269" r:id="rId11"/>
    <p:sldId id="272" r:id="rId12"/>
    <p:sldId id="273" r:id="rId13"/>
    <p:sldId id="274" r:id="rId14"/>
    <p:sldId id="275" r:id="rId15"/>
    <p:sldId id="277" r:id="rId16"/>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9" d="100"/>
          <a:sy n="69" d="100"/>
        </p:scale>
        <p:origin x="-138" y="-102"/>
      </p:cViewPr>
      <p:guideLst>
        <p:guide orient="horz" pos="2211"/>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notesMaster" Target="notesMasters/notesMaster1.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9940" name="幻灯片图像占位符 3"/>
          <p:cNvSpPr>
            <a:spLocks noGrp="1" noRot="1" noChangeAspect="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39941" name="备注占位符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nchorCtr="0"/>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幻灯片图像占位符 1"/>
          <p:cNvSpPr>
            <a:spLocks noGrp="1" noRot="1" noChangeAspect="1"/>
          </p:cNvSpPr>
          <p:nvPr>
            <p:ph type="sldImg"/>
          </p:nvPr>
        </p:nvSpPr>
        <p:spPr/>
      </p:sp>
      <p:sp>
        <p:nvSpPr>
          <p:cNvPr id="60418" name="备注占位符 2"/>
          <p:cNvSpPr>
            <a:spLocks noGrp="1"/>
          </p:cNvSpPr>
          <p:nvPr>
            <p:ph type="body"/>
          </p:nvPr>
        </p:nvSpPr>
        <p:spPr/>
        <p:txBody>
          <a:bodyPr lIns="91440" tIns="45720" rIns="91440" bIns="45720" anchor="t" anchorCtr="0"/>
          <a:p>
            <a:pPr lvl="0"/>
            <a:endParaRPr lang="zh-CN" altLang="en-US"/>
          </a:p>
        </p:txBody>
      </p:sp>
      <p:sp>
        <p:nvSpPr>
          <p:cNvPr id="6041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image" Target="NULL" TargetMode="External"/><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50.xml"/><Relationship Id="rId8" Type="http://schemas.openxmlformats.org/officeDocument/2006/relationships/tags" Target="../tags/tag49.xml"/><Relationship Id="rId7" Type="http://schemas.openxmlformats.org/officeDocument/2006/relationships/tags" Target="../tags/tag48.xml"/><Relationship Id="rId6" Type="http://schemas.openxmlformats.org/officeDocument/2006/relationships/image" Target="../media/image3.png"/><Relationship Id="rId5" Type="http://schemas.openxmlformats.org/officeDocument/2006/relationships/tags" Target="../tags/tag47.xml"/><Relationship Id="rId4" Type="http://schemas.openxmlformats.org/officeDocument/2006/relationships/image" Target="NULL" TargetMode="External"/><Relationship Id="rId3" Type="http://schemas.openxmlformats.org/officeDocument/2006/relationships/image" Target="../media/image2.png"/><Relationship Id="rId2" Type="http://schemas.openxmlformats.org/officeDocument/2006/relationships/tags" Target="../tags/tag4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5.xml"/><Relationship Id="rId7" Type="http://schemas.openxmlformats.org/officeDocument/2006/relationships/tags" Target="../tags/tag54.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image" Target="NULL" TargetMode="External"/><Relationship Id="rId3" Type="http://schemas.openxmlformats.org/officeDocument/2006/relationships/image" Target="../media/image1.png"/><Relationship Id="rId2" Type="http://schemas.openxmlformats.org/officeDocument/2006/relationships/tags" Target="../tags/tag5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tags" Target="../tags/tag59.xml"/><Relationship Id="rId7" Type="http://schemas.openxmlformats.org/officeDocument/2006/relationships/tags" Target="../tags/tag58.xml"/><Relationship Id="rId6" Type="http://schemas.openxmlformats.org/officeDocument/2006/relationships/image" Target="../media/image3.png"/><Relationship Id="rId5" Type="http://schemas.openxmlformats.org/officeDocument/2006/relationships/tags" Target="../tags/tag57.xml"/><Relationship Id="rId4" Type="http://schemas.openxmlformats.org/officeDocument/2006/relationships/image" Target="NULL" TargetMode="External"/><Relationship Id="rId3" Type="http://schemas.openxmlformats.org/officeDocument/2006/relationships/image" Target="../media/image2.png"/><Relationship Id="rId2" Type="http://schemas.openxmlformats.org/officeDocument/2006/relationships/tags" Target="../tags/tag56.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image" Target="../media/image3.png"/><Relationship Id="rId6" Type="http://schemas.openxmlformats.org/officeDocument/2006/relationships/tags" Target="../tags/tag63.xml"/><Relationship Id="rId5" Type="http://schemas.openxmlformats.org/officeDocument/2006/relationships/image" Target="NULL" TargetMode="External"/><Relationship Id="rId4" Type="http://schemas.openxmlformats.org/officeDocument/2006/relationships/image" Target="../media/image2.png"/><Relationship Id="rId3" Type="http://schemas.openxmlformats.org/officeDocument/2006/relationships/tags" Target="../tags/tag62.xml"/><Relationship Id="rId2" Type="http://schemas.openxmlformats.org/officeDocument/2006/relationships/tags" Target="../tags/tag61.xml"/><Relationship Id="rId10" Type="http://schemas.openxmlformats.org/officeDocument/2006/relationships/tags" Target="../tags/tag66.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image" Target="NULL" TargetMode="External"/><Relationship Id="rId4" Type="http://schemas.openxmlformats.org/officeDocument/2006/relationships/image" Target="../media/image2.png"/><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tags" Target="../tags/tag75.xml"/><Relationship Id="rId7" Type="http://schemas.openxmlformats.org/officeDocument/2006/relationships/image" Target="../media/image3.png"/><Relationship Id="rId6" Type="http://schemas.openxmlformats.org/officeDocument/2006/relationships/tags" Target="../tags/tag74.xml"/><Relationship Id="rId5" Type="http://schemas.openxmlformats.org/officeDocument/2006/relationships/image" Target="NULL" TargetMode="External"/><Relationship Id="rId4" Type="http://schemas.openxmlformats.org/officeDocument/2006/relationships/image" Target="../media/image2.png"/><Relationship Id="rId3" Type="http://schemas.openxmlformats.org/officeDocument/2006/relationships/tags" Target="../tags/tag73.xml"/><Relationship Id="rId2" Type="http://schemas.openxmlformats.org/officeDocument/2006/relationships/tags" Target="../tags/tag72.xml"/><Relationship Id="rId10" Type="http://schemas.openxmlformats.org/officeDocument/2006/relationships/tags" Target="../tags/tag77.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tags" Target="../tags/tag81.xml"/><Relationship Id="rId7" Type="http://schemas.openxmlformats.org/officeDocument/2006/relationships/image" Target="../media/image3.png"/><Relationship Id="rId6" Type="http://schemas.openxmlformats.org/officeDocument/2006/relationships/tags" Target="../tags/tag80.xml"/><Relationship Id="rId5" Type="http://schemas.openxmlformats.org/officeDocument/2006/relationships/image" Target="NULL" TargetMode="External"/><Relationship Id="rId4" Type="http://schemas.openxmlformats.org/officeDocument/2006/relationships/image" Target="../media/image2.png"/><Relationship Id="rId3" Type="http://schemas.openxmlformats.org/officeDocument/2006/relationships/tags" Target="../tags/tag79.xml"/><Relationship Id="rId2" Type="http://schemas.openxmlformats.org/officeDocument/2006/relationships/tags" Target="../tags/tag78.xml"/><Relationship Id="rId10" Type="http://schemas.openxmlformats.org/officeDocument/2006/relationships/tags" Target="../tags/tag83.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tags" Target="../tags/tag87.xml"/><Relationship Id="rId7" Type="http://schemas.openxmlformats.org/officeDocument/2006/relationships/image" Target="../media/image3.png"/><Relationship Id="rId6" Type="http://schemas.openxmlformats.org/officeDocument/2006/relationships/tags" Target="../tags/tag86.xml"/><Relationship Id="rId5" Type="http://schemas.openxmlformats.org/officeDocument/2006/relationships/image" Target="NULL" TargetMode="External"/><Relationship Id="rId4" Type="http://schemas.openxmlformats.org/officeDocument/2006/relationships/image" Target="../media/image2.png"/><Relationship Id="rId3" Type="http://schemas.openxmlformats.org/officeDocument/2006/relationships/tags" Target="../tags/tag85.xml"/><Relationship Id="rId2" Type="http://schemas.openxmlformats.org/officeDocument/2006/relationships/tags" Target="../tags/tag84.xml"/><Relationship Id="rId10" Type="http://schemas.openxmlformats.org/officeDocument/2006/relationships/tags" Target="../tags/tag89.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image" Target="../media/image3.png"/><Relationship Id="rId6" Type="http://schemas.openxmlformats.org/officeDocument/2006/relationships/tags" Target="../tags/tag92.xml"/><Relationship Id="rId5" Type="http://schemas.openxmlformats.org/officeDocument/2006/relationships/image" Target="NULL" TargetMode="External"/><Relationship Id="rId4" Type="http://schemas.openxmlformats.org/officeDocument/2006/relationships/image" Target="../media/image2.png"/><Relationship Id="rId3" Type="http://schemas.openxmlformats.org/officeDocument/2006/relationships/tags" Target="../tags/tag91.xml"/><Relationship Id="rId2" Type="http://schemas.openxmlformats.org/officeDocument/2006/relationships/tags" Target="../tags/tag90.xml"/><Relationship Id="rId10" Type="http://schemas.openxmlformats.org/officeDocument/2006/relationships/tags" Target="../tags/tag95.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image" Target="../media/image3.png"/><Relationship Id="rId5" Type="http://schemas.openxmlformats.org/officeDocument/2006/relationships/tags" Target="../tags/tag7.xml"/><Relationship Id="rId4" Type="http://schemas.openxmlformats.org/officeDocument/2006/relationships/image" Target="NULL" TargetMode="External"/><Relationship Id="rId3" Type="http://schemas.openxmlformats.org/officeDocument/2006/relationships/image" Target="../media/image2.png"/><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image" Target="NULL" TargetMode="External"/><Relationship Id="rId3" Type="http://schemas.openxmlformats.org/officeDocument/2006/relationships/image" Target="../media/image1.png"/><Relationship Id="rId2" Type="http://schemas.openxmlformats.org/officeDocument/2006/relationships/tags" Target="../tags/tag102.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image" Target="../media/image3.png"/><Relationship Id="rId5" Type="http://schemas.openxmlformats.org/officeDocument/2006/relationships/tags" Target="../tags/tag108.xml"/><Relationship Id="rId4" Type="http://schemas.openxmlformats.org/officeDocument/2006/relationships/image" Target="NULL" TargetMode="External"/><Relationship Id="rId3" Type="http://schemas.openxmlformats.org/officeDocument/2006/relationships/image" Target="../media/image2.png"/><Relationship Id="rId2" Type="http://schemas.openxmlformats.org/officeDocument/2006/relationships/tags" Target="../tags/tag107.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16.xml"/><Relationship Id="rId8" Type="http://schemas.openxmlformats.org/officeDocument/2006/relationships/tags" Target="../tags/tag115.xml"/><Relationship Id="rId7" Type="http://schemas.openxmlformats.org/officeDocument/2006/relationships/tags" Target="../tags/tag114.xml"/><Relationship Id="rId6" Type="http://schemas.openxmlformats.org/officeDocument/2006/relationships/image" Target="../media/image5.png"/><Relationship Id="rId5" Type="http://schemas.openxmlformats.org/officeDocument/2006/relationships/tags" Target="../tags/tag113.xml"/><Relationship Id="rId4" Type="http://schemas.openxmlformats.org/officeDocument/2006/relationships/image" Target="NULL" TargetMode="External"/><Relationship Id="rId3" Type="http://schemas.openxmlformats.org/officeDocument/2006/relationships/image" Target="../media/image4.png"/><Relationship Id="rId2" Type="http://schemas.openxmlformats.org/officeDocument/2006/relationships/tags" Target="../tags/tag112.xml"/><Relationship Id="rId10" Type="http://schemas.openxmlformats.org/officeDocument/2006/relationships/tags" Target="../tags/tag117.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22.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image" Target="../media/image3.png"/><Relationship Id="rId5" Type="http://schemas.openxmlformats.org/officeDocument/2006/relationships/tags" Target="../tags/tag119.xml"/><Relationship Id="rId4" Type="http://schemas.openxmlformats.org/officeDocument/2006/relationships/image" Target="NULL" TargetMode="External"/><Relationship Id="rId3" Type="http://schemas.openxmlformats.org/officeDocument/2006/relationships/image" Target="../media/image2.png"/><Relationship Id="rId2" Type="http://schemas.openxmlformats.org/officeDocument/2006/relationships/tags" Target="../tags/tag118.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27.xml"/><Relationship Id="rId8" Type="http://schemas.openxmlformats.org/officeDocument/2006/relationships/tags" Target="../tags/tag126.xml"/><Relationship Id="rId7" Type="http://schemas.openxmlformats.org/officeDocument/2006/relationships/tags" Target="../tags/tag125.xml"/><Relationship Id="rId6" Type="http://schemas.openxmlformats.org/officeDocument/2006/relationships/image" Target="../media/image3.png"/><Relationship Id="rId5" Type="http://schemas.openxmlformats.org/officeDocument/2006/relationships/tags" Target="../tags/tag124.xml"/><Relationship Id="rId4" Type="http://schemas.openxmlformats.org/officeDocument/2006/relationships/image" Target="NULL" TargetMode="External"/><Relationship Id="rId3" Type="http://schemas.openxmlformats.org/officeDocument/2006/relationships/image" Target="../media/image2.png"/><Relationship Id="rId2" Type="http://schemas.openxmlformats.org/officeDocument/2006/relationships/tags" Target="../tags/tag123.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32.xml"/><Relationship Id="rId8" Type="http://schemas.openxmlformats.org/officeDocument/2006/relationships/tags" Target="../tags/tag131.xml"/><Relationship Id="rId7" Type="http://schemas.openxmlformats.org/officeDocument/2006/relationships/image" Target="../media/image3.png"/><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image" Target="NULL" TargetMode="External"/><Relationship Id="rId3" Type="http://schemas.openxmlformats.org/officeDocument/2006/relationships/image" Target="../media/image6.png"/><Relationship Id="rId2" Type="http://schemas.openxmlformats.org/officeDocument/2006/relationships/tags" Target="../tags/tag128.xml"/><Relationship Id="rId10" Type="http://schemas.openxmlformats.org/officeDocument/2006/relationships/tags" Target="../tags/tag133.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41.xml"/><Relationship Id="rId8" Type="http://schemas.openxmlformats.org/officeDocument/2006/relationships/tags" Target="../tags/tag140.xml"/><Relationship Id="rId7" Type="http://schemas.openxmlformats.org/officeDocument/2006/relationships/tags" Target="../tags/tag139.xml"/><Relationship Id="rId6" Type="http://schemas.openxmlformats.org/officeDocument/2006/relationships/image" Target="../media/image3.png"/><Relationship Id="rId5" Type="http://schemas.openxmlformats.org/officeDocument/2006/relationships/tags" Target="../tags/tag138.xml"/><Relationship Id="rId4" Type="http://schemas.openxmlformats.org/officeDocument/2006/relationships/image" Target="NULL" TargetMode="External"/><Relationship Id="rId3" Type="http://schemas.openxmlformats.org/officeDocument/2006/relationships/image" Target="../media/image2.png"/><Relationship Id="rId2" Type="http://schemas.openxmlformats.org/officeDocument/2006/relationships/tags" Target="../tags/tag137.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46.xml"/><Relationship Id="rId8" Type="http://schemas.openxmlformats.org/officeDocument/2006/relationships/tags" Target="../tags/tag145.xml"/><Relationship Id="rId7" Type="http://schemas.openxmlformats.org/officeDocument/2006/relationships/tags" Target="../tags/tag144.xml"/><Relationship Id="rId6" Type="http://schemas.openxmlformats.org/officeDocument/2006/relationships/image" Target="../media/image3.png"/><Relationship Id="rId5" Type="http://schemas.openxmlformats.org/officeDocument/2006/relationships/tags" Target="../tags/tag143.xml"/><Relationship Id="rId4" Type="http://schemas.openxmlformats.org/officeDocument/2006/relationships/image" Target="NULL" TargetMode="External"/><Relationship Id="rId3" Type="http://schemas.openxmlformats.org/officeDocument/2006/relationships/image" Target="../media/image2.png"/><Relationship Id="rId2" Type="http://schemas.openxmlformats.org/officeDocument/2006/relationships/tags" Target="../tags/tag142.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51.xml"/><Relationship Id="rId8" Type="http://schemas.openxmlformats.org/officeDocument/2006/relationships/tags" Target="../tags/tag150.xml"/><Relationship Id="rId7" Type="http://schemas.openxmlformats.org/officeDocument/2006/relationships/tags" Target="../tags/tag149.xml"/><Relationship Id="rId6" Type="http://schemas.openxmlformats.org/officeDocument/2006/relationships/image" Target="../media/image3.png"/><Relationship Id="rId5" Type="http://schemas.openxmlformats.org/officeDocument/2006/relationships/tags" Target="../tags/tag148.xml"/><Relationship Id="rId4" Type="http://schemas.openxmlformats.org/officeDocument/2006/relationships/image" Target="NULL" TargetMode="External"/><Relationship Id="rId3" Type="http://schemas.openxmlformats.org/officeDocument/2006/relationships/image" Target="../media/image2.png"/><Relationship Id="rId2" Type="http://schemas.openxmlformats.org/officeDocument/2006/relationships/tags" Target="../tags/tag147.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image" Target="../media/image5.png"/><Relationship Id="rId5" Type="http://schemas.openxmlformats.org/officeDocument/2006/relationships/tags" Target="../tags/tag12.xml"/><Relationship Id="rId4" Type="http://schemas.openxmlformats.org/officeDocument/2006/relationships/image" Target="NULL" TargetMode="External"/><Relationship Id="rId3" Type="http://schemas.openxmlformats.org/officeDocument/2006/relationships/image" Target="../media/image4.png"/><Relationship Id="rId2" Type="http://schemas.openxmlformats.org/officeDocument/2006/relationships/tags" Target="../tags/tag11.xml"/><Relationship Id="rId10" Type="http://schemas.openxmlformats.org/officeDocument/2006/relationships/tags" Target="../tags/tag16.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156.xml"/><Relationship Id="rId7" Type="http://schemas.openxmlformats.org/officeDocument/2006/relationships/tags" Target="../tags/tag155.xml"/><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image" Target="NULL" TargetMode="External"/><Relationship Id="rId3" Type="http://schemas.openxmlformats.org/officeDocument/2006/relationships/image" Target="../media/image1.png"/><Relationship Id="rId2" Type="http://schemas.openxmlformats.org/officeDocument/2006/relationships/tags" Target="../tags/tag152.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161.xml"/><Relationship Id="rId8" Type="http://schemas.openxmlformats.org/officeDocument/2006/relationships/tags" Target="../tags/tag160.xml"/><Relationship Id="rId7" Type="http://schemas.openxmlformats.org/officeDocument/2006/relationships/tags" Target="../tags/tag159.xml"/><Relationship Id="rId6" Type="http://schemas.openxmlformats.org/officeDocument/2006/relationships/image" Target="../media/image3.png"/><Relationship Id="rId5" Type="http://schemas.openxmlformats.org/officeDocument/2006/relationships/tags" Target="../tags/tag158.xml"/><Relationship Id="rId4" Type="http://schemas.openxmlformats.org/officeDocument/2006/relationships/image" Target="NULL" TargetMode="External"/><Relationship Id="rId3" Type="http://schemas.openxmlformats.org/officeDocument/2006/relationships/image" Target="../media/image2.png"/><Relationship Id="rId2" Type="http://schemas.openxmlformats.org/officeDocument/2006/relationships/tags" Target="../tags/tag157.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166.xml"/><Relationship Id="rId8" Type="http://schemas.openxmlformats.org/officeDocument/2006/relationships/tags" Target="../tags/tag165.xml"/><Relationship Id="rId7" Type="http://schemas.openxmlformats.org/officeDocument/2006/relationships/image" Target="../media/image3.png"/><Relationship Id="rId6" Type="http://schemas.openxmlformats.org/officeDocument/2006/relationships/tags" Target="../tags/tag164.xml"/><Relationship Id="rId5" Type="http://schemas.openxmlformats.org/officeDocument/2006/relationships/image" Target="NULL" TargetMode="External"/><Relationship Id="rId4" Type="http://schemas.openxmlformats.org/officeDocument/2006/relationships/image" Target="../media/image2.png"/><Relationship Id="rId3" Type="http://schemas.openxmlformats.org/officeDocument/2006/relationships/tags" Target="../tags/tag163.xml"/><Relationship Id="rId2" Type="http://schemas.openxmlformats.org/officeDocument/2006/relationships/tags" Target="../tags/tag162.xml"/><Relationship Id="rId10" Type="http://schemas.openxmlformats.org/officeDocument/2006/relationships/tags" Target="../tags/tag167.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172.xml"/><Relationship Id="rId7" Type="http://schemas.openxmlformats.org/officeDocument/2006/relationships/tags" Target="../tags/tag171.xml"/><Relationship Id="rId6" Type="http://schemas.openxmlformats.org/officeDocument/2006/relationships/tags" Target="../tags/tag170.xml"/><Relationship Id="rId5" Type="http://schemas.openxmlformats.org/officeDocument/2006/relationships/image" Target="NULL" TargetMode="External"/><Relationship Id="rId4" Type="http://schemas.openxmlformats.org/officeDocument/2006/relationships/image" Target="../media/image2.png"/><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177.xml"/><Relationship Id="rId8" Type="http://schemas.openxmlformats.org/officeDocument/2006/relationships/tags" Target="../tags/tag176.xml"/><Relationship Id="rId7" Type="http://schemas.openxmlformats.org/officeDocument/2006/relationships/image" Target="../media/image3.png"/><Relationship Id="rId6" Type="http://schemas.openxmlformats.org/officeDocument/2006/relationships/tags" Target="../tags/tag175.xml"/><Relationship Id="rId5" Type="http://schemas.openxmlformats.org/officeDocument/2006/relationships/image" Target="NULL" TargetMode="External"/><Relationship Id="rId4" Type="http://schemas.openxmlformats.org/officeDocument/2006/relationships/image" Target="../media/image2.png"/><Relationship Id="rId3" Type="http://schemas.openxmlformats.org/officeDocument/2006/relationships/tags" Target="../tags/tag174.xml"/><Relationship Id="rId2" Type="http://schemas.openxmlformats.org/officeDocument/2006/relationships/tags" Target="../tags/tag173.xml"/><Relationship Id="rId10" Type="http://schemas.openxmlformats.org/officeDocument/2006/relationships/tags" Target="../tags/tag178.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183.xml"/><Relationship Id="rId8" Type="http://schemas.openxmlformats.org/officeDocument/2006/relationships/tags" Target="../tags/tag182.xml"/><Relationship Id="rId7" Type="http://schemas.openxmlformats.org/officeDocument/2006/relationships/image" Target="../media/image3.png"/><Relationship Id="rId6" Type="http://schemas.openxmlformats.org/officeDocument/2006/relationships/tags" Target="../tags/tag181.xml"/><Relationship Id="rId5" Type="http://schemas.openxmlformats.org/officeDocument/2006/relationships/image" Target="NULL" TargetMode="External"/><Relationship Id="rId4" Type="http://schemas.openxmlformats.org/officeDocument/2006/relationships/image" Target="../media/image2.png"/><Relationship Id="rId3" Type="http://schemas.openxmlformats.org/officeDocument/2006/relationships/tags" Target="../tags/tag180.xml"/><Relationship Id="rId2" Type="http://schemas.openxmlformats.org/officeDocument/2006/relationships/tags" Target="../tags/tag179.xml"/><Relationship Id="rId10" Type="http://schemas.openxmlformats.org/officeDocument/2006/relationships/tags" Target="../tags/tag184.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189.xml"/><Relationship Id="rId8" Type="http://schemas.openxmlformats.org/officeDocument/2006/relationships/tags" Target="../tags/tag188.xml"/><Relationship Id="rId7" Type="http://schemas.openxmlformats.org/officeDocument/2006/relationships/image" Target="../media/image3.png"/><Relationship Id="rId6" Type="http://schemas.openxmlformats.org/officeDocument/2006/relationships/tags" Target="../tags/tag187.xml"/><Relationship Id="rId5" Type="http://schemas.openxmlformats.org/officeDocument/2006/relationships/image" Target="NULL" TargetMode="External"/><Relationship Id="rId4" Type="http://schemas.openxmlformats.org/officeDocument/2006/relationships/image" Target="../media/image2.png"/><Relationship Id="rId3" Type="http://schemas.openxmlformats.org/officeDocument/2006/relationships/tags" Target="../tags/tag186.xml"/><Relationship Id="rId2" Type="http://schemas.openxmlformats.org/officeDocument/2006/relationships/tags" Target="../tags/tag185.xml"/><Relationship Id="rId10" Type="http://schemas.openxmlformats.org/officeDocument/2006/relationships/tags" Target="../tags/tag190.xml"/><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195.xml"/><Relationship Id="rId8" Type="http://schemas.openxmlformats.org/officeDocument/2006/relationships/tags" Target="../tags/tag194.xml"/><Relationship Id="rId7" Type="http://schemas.openxmlformats.org/officeDocument/2006/relationships/image" Target="../media/image3.png"/><Relationship Id="rId6" Type="http://schemas.openxmlformats.org/officeDocument/2006/relationships/tags" Target="../tags/tag193.xml"/><Relationship Id="rId5" Type="http://schemas.openxmlformats.org/officeDocument/2006/relationships/image" Target="NULL" TargetMode="External"/><Relationship Id="rId4" Type="http://schemas.openxmlformats.org/officeDocument/2006/relationships/image" Target="../media/image2.png"/><Relationship Id="rId3" Type="http://schemas.openxmlformats.org/officeDocument/2006/relationships/tags" Target="../tags/tag192.xml"/><Relationship Id="rId2" Type="http://schemas.openxmlformats.org/officeDocument/2006/relationships/tags" Target="../tags/tag191.xml"/><Relationship Id="rId10" Type="http://schemas.openxmlformats.org/officeDocument/2006/relationships/tags" Target="../tags/tag196.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image" Target="../media/image3.png"/><Relationship Id="rId5" Type="http://schemas.openxmlformats.org/officeDocument/2006/relationships/tags" Target="../tags/tag18.xml"/><Relationship Id="rId4" Type="http://schemas.openxmlformats.org/officeDocument/2006/relationships/image" Target="NULL" TargetMode="External"/><Relationship Id="rId3" Type="http://schemas.openxmlformats.org/officeDocument/2006/relationships/image" Target="../media/image2.png"/><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image" Target="../media/image3.png"/><Relationship Id="rId5" Type="http://schemas.openxmlformats.org/officeDocument/2006/relationships/tags" Target="../tags/tag23.xml"/><Relationship Id="rId4" Type="http://schemas.openxmlformats.org/officeDocument/2006/relationships/image" Target="NULL" TargetMode="External"/><Relationship Id="rId3" Type="http://schemas.openxmlformats.org/officeDocument/2006/relationships/image" Target="../media/image2.png"/><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image" Target="../media/image3.png"/><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image" Target="NULL" TargetMode="External"/><Relationship Id="rId3" Type="http://schemas.openxmlformats.org/officeDocument/2006/relationships/image" Target="../media/image6.png"/><Relationship Id="rId2" Type="http://schemas.openxmlformats.org/officeDocument/2006/relationships/tags" Target="../tags/tag27.xml"/><Relationship Id="rId10" Type="http://schemas.openxmlformats.org/officeDocument/2006/relationships/tags" Target="../tags/tag32.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image" Target="../media/image3.png"/><Relationship Id="rId5" Type="http://schemas.openxmlformats.org/officeDocument/2006/relationships/tags" Target="../tags/tag37.xml"/><Relationship Id="rId4" Type="http://schemas.openxmlformats.org/officeDocument/2006/relationships/image" Target="NULL" TargetMode="External"/><Relationship Id="rId3" Type="http://schemas.openxmlformats.org/officeDocument/2006/relationships/image" Target="../media/image2.png"/><Relationship Id="rId2" Type="http://schemas.openxmlformats.org/officeDocument/2006/relationships/tags" Target="../tags/tag36.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45.xml"/><Relationship Id="rId8" Type="http://schemas.openxmlformats.org/officeDocument/2006/relationships/tags" Target="../tags/tag44.xml"/><Relationship Id="rId7" Type="http://schemas.openxmlformats.org/officeDocument/2006/relationships/tags" Target="../tags/tag43.xml"/><Relationship Id="rId6" Type="http://schemas.openxmlformats.org/officeDocument/2006/relationships/image" Target="../media/image3.png"/><Relationship Id="rId5" Type="http://schemas.openxmlformats.org/officeDocument/2006/relationships/tags" Target="../tags/tag42.xml"/><Relationship Id="rId4" Type="http://schemas.openxmlformats.org/officeDocument/2006/relationships/image" Target="NULL" TargetMode="External"/><Relationship Id="rId3" Type="http://schemas.openxmlformats.org/officeDocument/2006/relationships/image" Target="../media/image2.png"/><Relationship Id="rId2" Type="http://schemas.openxmlformats.org/officeDocument/2006/relationships/tags" Target="../tags/tag4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3075" name="图片 5" descr="C:/Users/1V994W2/PycharmProjects/PPT_Background_Generation/pic_temp/pic_sup.png"/>
          <p:cNvPicPr/>
          <p:nvPr>
            <p:custDataLst>
              <p:tags r:id="rId2"/>
            </p:custDataLst>
          </p:nvPr>
        </p:nvPicPr>
        <p:blipFill>
          <a:blip r:embed="rId3" r:link="rId4"/>
          <a:stretch>
            <a:fillRect/>
          </a:stretch>
        </p:blipFill>
        <p:spPr>
          <a:xfrm>
            <a:off x="0" y="0"/>
            <a:ext cx="9144000" cy="6858000"/>
          </a:xfrm>
          <a:prstGeom prst="rect">
            <a:avLst/>
          </a:prstGeom>
          <a:noFill/>
          <a:ln w="9525">
            <a:noFill/>
          </a:ln>
        </p:spPr>
      </p:pic>
      <p:cxnSp>
        <p:nvCxnSpPr>
          <p:cNvPr id="8" name="直接连接符 7"/>
          <p:cNvCxnSpPr/>
          <p:nvPr>
            <p:custDataLst>
              <p:tags r:id="rId5"/>
            </p:custDataLst>
          </p:nvPr>
        </p:nvCxnSpPr>
        <p:spPr>
          <a:xfrm>
            <a:off x="2314575" y="4256088"/>
            <a:ext cx="451008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idx="13" hasCustomPrompt="1"/>
          </p:nvPr>
        </p:nvSpPr>
        <p:spPr>
          <a:xfrm>
            <a:off x="2190750" y="2223227"/>
            <a:ext cx="4762500" cy="1398905"/>
          </a:xfrm>
        </p:spPr>
        <p:txBody>
          <a:bodyPr vert="horz" wrap="square" lIns="0" tIns="0" rIns="0" bIns="0" rtlCol="0" anchor="b" anchorCtr="0">
            <a:normAutofit/>
          </a:bodyPr>
          <a:lstStyle>
            <a:lvl1pPr algn="dist">
              <a:defRPr lang="zh-CN" altLang="en-US" sz="5400" b="0" spc="700" baseline="0">
                <a:solidFill>
                  <a:schemeClr val="tx1">
                    <a:lumMod val="85000"/>
                    <a:lumOff val="15000"/>
                  </a:schemeClr>
                </a:solidFill>
                <a:latin typeface="Arial" panose="020B0604020202020204" pitchFamily="34" charset="0"/>
                <a:ea typeface="汉仪旗黑-85S" pitchFamily="18" charset="-122"/>
              </a:defRPr>
            </a:lvl1pPr>
          </a:lstStyle>
          <a:p>
            <a:pPr marL="0" lvl="0" algn="dist" fontAlgn="auto"/>
            <a:r>
              <a:rPr lang="zh-CN" altLang="en-US" strike="noStrike" noProof="1" dirty="0"/>
              <a:t>编辑标题</a:t>
            </a:r>
            <a:endParaRPr lang="zh-CN" altLang="en-US" strike="noStrike" noProof="1" dirty="0"/>
          </a:p>
        </p:txBody>
      </p:sp>
      <p:sp>
        <p:nvSpPr>
          <p:cNvPr id="3" name="Subtitle 2"/>
          <p:cNvSpPr>
            <a:spLocks noGrp="1"/>
          </p:cNvSpPr>
          <p:nvPr>
            <p:ph type="subTitle" idx="14" hasCustomPrompt="1"/>
          </p:nvPr>
        </p:nvSpPr>
        <p:spPr>
          <a:xfrm>
            <a:off x="2190750" y="3754537"/>
            <a:ext cx="4762500" cy="361315"/>
          </a:xfrm>
        </p:spPr>
        <p:txBody>
          <a:bodyPr vert="horz" wrap="square" lIns="0" tIns="0" rIns="0" bIns="0" rtlCol="0" anchor="t" anchorCtr="0">
            <a:normAutofit/>
          </a:bodyPr>
          <a:lstStyle>
            <a:lvl1pPr algn="ctr">
              <a:defRPr lang="zh-CN" altLang="en-US" sz="1500" spc="200">
                <a:ln>
                  <a:noFill/>
                </a:ln>
                <a:solidFill>
                  <a:schemeClr val="tx1">
                    <a:lumMod val="65000"/>
                    <a:lumOff val="35000"/>
                  </a:schemeClr>
                </a:solidFill>
                <a:effectLst/>
                <a:uLnTx/>
                <a:latin typeface="Arial" panose="020B0604020202020204" pitchFamily="34" charset="0"/>
                <a:ea typeface="微软雅黑" panose="020B0503020204020204" charset="-122"/>
                <a:cs typeface="微软雅黑" panose="020B0503020204020204" charset="-122"/>
              </a:defRPr>
            </a:lvl1pPr>
          </a:lstStyle>
          <a:p>
            <a:pPr marL="0" lvl="0" indent="0" algn="ctr" fontAlgn="auto">
              <a:lnSpc>
                <a:spcPct val="100000"/>
              </a:lnSpc>
              <a:spcAft>
                <a:spcPts val="0"/>
              </a:spcAft>
              <a:buClrTx/>
              <a:buSzTx/>
              <a:buNone/>
            </a:pPr>
            <a:r>
              <a:rPr lang="zh-CN" altLang="en-US" strike="noStrike" noProof="1" dirty="0"/>
              <a:t>单击此处编辑副标题</a:t>
            </a:r>
            <a:endParaRPr lang="zh-CN" altLang="en-US" strike="noStrike" noProof="1" dirty="0"/>
          </a:p>
        </p:txBody>
      </p:sp>
      <p:sp>
        <p:nvSpPr>
          <p:cNvPr id="6" name="文本占位符 5"/>
          <p:cNvSpPr>
            <a:spLocks noGrp="1"/>
          </p:cNvSpPr>
          <p:nvPr>
            <p:ph type="body" sz="quarter" idx="15" hasCustomPrompt="1"/>
          </p:nvPr>
        </p:nvSpPr>
        <p:spPr>
          <a:xfrm>
            <a:off x="2234513" y="4386036"/>
            <a:ext cx="1488402" cy="361950"/>
          </a:xfrm>
        </p:spPr>
        <p:txBody>
          <a:bodyPr/>
          <a:lstStyle>
            <a:lvl1pPr marL="0" indent="0">
              <a:buNone/>
              <a:defRPr/>
            </a:lvl1pPr>
          </a:lstStyle>
          <a:p>
            <a:pPr lvl="0" fontAlgn="auto"/>
            <a:r>
              <a:rPr lang="zh-CN" altLang="en-US" strike="noStrike" noProof="1" dirty="0"/>
              <a:t>单击编辑文本</a:t>
            </a:r>
            <a:endParaRPr lang="zh-CN" altLang="en-US" strike="noStrike" noProof="1" dirty="0"/>
          </a:p>
        </p:txBody>
      </p:sp>
      <p:sp>
        <p:nvSpPr>
          <p:cNvPr id="10" name="文本占位符 5"/>
          <p:cNvSpPr>
            <a:spLocks noGrp="1"/>
          </p:cNvSpPr>
          <p:nvPr>
            <p:ph type="body" sz="quarter" idx="16" hasCustomPrompt="1"/>
          </p:nvPr>
        </p:nvSpPr>
        <p:spPr>
          <a:xfrm>
            <a:off x="5441036" y="4386036"/>
            <a:ext cx="1488402" cy="361950"/>
          </a:xfrm>
        </p:spPr>
        <p:txBody>
          <a:bodyPr/>
          <a:lstStyle>
            <a:lvl1pPr marL="0" indent="0" algn="r">
              <a:buNone/>
              <a:defRPr/>
            </a:lvl1pPr>
          </a:lstStyle>
          <a:p>
            <a:pPr lvl="0" fontAlgn="auto"/>
            <a:r>
              <a:rPr lang="zh-CN" altLang="en-US" strike="noStrike" noProof="1" dirty="0"/>
              <a:t>单击编辑文本</a:t>
            </a:r>
            <a:endParaRPr lang="zh-CN" altLang="en-US" strike="noStrike" noProof="1" dirty="0"/>
          </a:p>
        </p:txBody>
      </p:sp>
      <p:sp>
        <p:nvSpPr>
          <p:cNvPr id="16" name="日期占位符 15"/>
          <p:cNvSpPr>
            <a:spLocks noGrp="1"/>
          </p:cNvSpPr>
          <p:nvPr>
            <p:ph type="dt" sz="half" idx="10"/>
            <p:custDataLst>
              <p:tags r:id="rId6"/>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17" name="页脚占位符 16"/>
          <p:cNvSpPr>
            <a:spLocks noGrp="1"/>
          </p:cNvSpPr>
          <p:nvPr>
            <p:ph type="ftr" sz="quarter" idx="11"/>
            <p:custDataLst>
              <p:tags r:id="rId7"/>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18" name="灯片编号占位符 17"/>
          <p:cNvSpPr>
            <a:spLocks noGrp="1"/>
          </p:cNvSpPr>
          <p:nvPr>
            <p:ph type="sldNum" sz="quarter" idx="12"/>
            <p:custDataLst>
              <p:tags r:id="rId8"/>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12291" name="图片 5" descr="C:/Users/1V994W2/PycharmProjects/PPT_Background_Generation/pic_temp/0_pic_quater_right_down.png"/>
          <p:cNvPicPr/>
          <p:nvPr>
            <p:custDataLst>
              <p:tags r:id="rId2"/>
            </p:custDataLst>
          </p:nvPr>
        </p:nvPicPr>
        <p:blipFill>
          <a:blip r:embed="rId3" r:link="rId4"/>
          <a:stretch>
            <a:fillRect/>
          </a:stretch>
        </p:blipFill>
        <p:spPr>
          <a:xfrm>
            <a:off x="0" y="0"/>
            <a:ext cx="539750" cy="485775"/>
          </a:xfrm>
          <a:prstGeom prst="rect">
            <a:avLst/>
          </a:prstGeom>
          <a:noFill/>
          <a:ln w="9525">
            <a:noFill/>
          </a:ln>
        </p:spPr>
      </p:pic>
      <p:pic>
        <p:nvPicPr>
          <p:cNvPr id="12292" name="图片 7" descr="C:/Users/1V994W2/PycharmProjects/PPT_Background_Generation/pic_temp/1_pic_quater_left_down.png"/>
          <p:cNvPicPr/>
          <p:nvPr>
            <p:custDataLst>
              <p:tags r:id="rId5"/>
            </p:custDataLst>
          </p:nvPr>
        </p:nvPicPr>
        <p:blipFill>
          <a:blip r:embed="rId6" r:link="rId4"/>
          <a:stretch>
            <a:fillRect/>
          </a:stretch>
        </p:blipFill>
        <p:spPr>
          <a:xfrm>
            <a:off x="8604250" y="0"/>
            <a:ext cx="539750" cy="485775"/>
          </a:xfrm>
          <a:prstGeom prst="rect">
            <a:avLst/>
          </a:prstGeom>
          <a:noFill/>
          <a:ln w="9525">
            <a:noFill/>
          </a:ln>
        </p:spPr>
      </p:pic>
      <p:sp>
        <p:nvSpPr>
          <p:cNvPr id="7" name="内容占位符 6"/>
          <p:cNvSpPr>
            <a:spLocks noGrp="1"/>
          </p:cNvSpPr>
          <p:nvPr>
            <p:ph sz="quarter" idx="13"/>
          </p:nvPr>
        </p:nvSpPr>
        <p:spPr>
          <a:xfrm>
            <a:off x="502448" y="952508"/>
            <a:ext cx="8139178" cy="5388907"/>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7"/>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custDataLst>
              <p:tags r:id="rId9"/>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13315" name="图片 5" descr="C:/Users/1V994W2/PycharmProjects/PPT_Background_Generation/pic_temp/pic_sup.png"/>
          <p:cNvPicPr/>
          <p:nvPr>
            <p:custDataLst>
              <p:tags r:id="rId2"/>
            </p:custDataLst>
          </p:nvPr>
        </p:nvPicPr>
        <p:blipFill>
          <a:blip r:embed="rId3" r:link="rId4"/>
          <a:stretch>
            <a:fillRect/>
          </a:stretch>
        </p:blipFill>
        <p:spPr>
          <a:xfrm>
            <a:off x="0" y="0"/>
            <a:ext cx="9144000" cy="6858000"/>
          </a:xfrm>
          <a:prstGeom prst="rect">
            <a:avLst/>
          </a:prstGeom>
          <a:noFill/>
          <a:ln w="9525">
            <a:noFill/>
          </a:ln>
        </p:spPr>
      </p:pic>
      <p:cxnSp>
        <p:nvCxnSpPr>
          <p:cNvPr id="8" name="直接连接符 8"/>
          <p:cNvCxnSpPr/>
          <p:nvPr>
            <p:custDataLst>
              <p:tags r:id="rId5"/>
            </p:custDataLst>
          </p:nvPr>
        </p:nvCxnSpPr>
        <p:spPr>
          <a:xfrm>
            <a:off x="4206875" y="3930650"/>
            <a:ext cx="730250"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idx="13" hasCustomPrompt="1"/>
          </p:nvPr>
        </p:nvSpPr>
        <p:spPr>
          <a:xfrm>
            <a:off x="2559605" y="2331720"/>
            <a:ext cx="4024313" cy="1398905"/>
          </a:xfrm>
        </p:spPr>
        <p:txBody>
          <a:bodyPr vert="horz" wrap="square" lIns="0" tIns="0" rIns="0" bIns="0" rtlCol="0" anchor="b" anchorCtr="0">
            <a:normAutofit/>
          </a:bodyPr>
          <a:lstStyle>
            <a:lvl1pPr algn="dist">
              <a:defRPr lang="zh-CN" altLang="en-US" sz="6000" b="0" spc="1000" baseline="0">
                <a:solidFill>
                  <a:schemeClr val="tx1">
                    <a:lumMod val="85000"/>
                    <a:lumOff val="15000"/>
                  </a:schemeClr>
                </a:solidFill>
                <a:latin typeface="Arial" panose="020B0604020202020204" pitchFamily="34" charset="0"/>
                <a:ea typeface="汉仪旗黑-85S" pitchFamily="18" charset="-122"/>
              </a:defRPr>
            </a:lvl1pPr>
          </a:lstStyle>
          <a:p>
            <a:pPr marL="0" lvl="0" algn="dist" fontAlgn="auto"/>
            <a:r>
              <a:rPr lang="zh-CN" altLang="en-US" strike="noStrike" noProof="1" dirty="0"/>
              <a:t>编辑标题</a:t>
            </a:r>
            <a:endParaRPr lang="zh-CN" altLang="en-US" strike="noStrike" noProof="1" dirty="0"/>
          </a:p>
        </p:txBody>
      </p:sp>
      <p:sp>
        <p:nvSpPr>
          <p:cNvPr id="7" name="Text Placeholder 6"/>
          <p:cNvSpPr>
            <a:spLocks noGrp="1"/>
          </p:cNvSpPr>
          <p:nvPr>
            <p:ph type="body" idx="14" hasCustomPrompt="1"/>
          </p:nvPr>
        </p:nvSpPr>
        <p:spPr>
          <a:xfrm>
            <a:off x="2559605" y="4133215"/>
            <a:ext cx="4024789" cy="393065"/>
          </a:xfrm>
        </p:spPr>
        <p:txBody>
          <a:bodyPr vert="horz" wrap="square" lIns="0" tIns="0" rIns="0" bIns="0" rtlCol="0" anchor="t" anchorCtr="0">
            <a:normAutofit/>
          </a:bodyPr>
          <a:lstStyle>
            <a:lvl1pPr algn="ctr">
              <a:defRPr lang="zh-CN" altLang="en-US" sz="1500" spc="200">
                <a:ln>
                  <a:noFill/>
                </a:ln>
                <a:solidFill>
                  <a:schemeClr val="tx1">
                    <a:lumMod val="65000"/>
                    <a:lumOff val="35000"/>
                  </a:schemeClr>
                </a:solidFill>
                <a:effectLst/>
                <a:uLnTx/>
                <a:latin typeface="Arial" panose="020B0604020202020204" pitchFamily="34" charset="0"/>
                <a:ea typeface="微软雅黑" panose="020B0503020204020204" charset="-122"/>
                <a:cs typeface="微软雅黑" panose="020B0503020204020204" charset="-122"/>
              </a:defRPr>
            </a:lvl1pPr>
          </a:lstStyle>
          <a:p>
            <a:pPr marL="0" lvl="0" indent="0" algn="ctr" fontAlgn="auto">
              <a:lnSpc>
                <a:spcPct val="100000"/>
              </a:lnSpc>
              <a:spcAft>
                <a:spcPts val="0"/>
              </a:spcAft>
              <a:buClrTx/>
              <a:buSzTx/>
              <a:buNone/>
            </a:pPr>
            <a:r>
              <a:rPr lang="zh-CN" altLang="en-US" strike="noStrike" noProof="1" dirty="0"/>
              <a:t>单击此处编辑副标题</a:t>
            </a:r>
            <a:endParaRPr lang="zh-CN" altLang="en-US" strike="noStrike" noProof="1" dirty="0"/>
          </a:p>
        </p:txBody>
      </p:sp>
      <p:sp>
        <p:nvSpPr>
          <p:cNvPr id="3" name="日期占位符 2"/>
          <p:cNvSpPr>
            <a:spLocks noGrp="1"/>
          </p:cNvSpPr>
          <p:nvPr>
            <p:ph type="dt" sz="half" idx="10"/>
            <p:custDataLst>
              <p:tags r:id="rId6"/>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7"/>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custDataLst>
              <p:tags r:id="rId8"/>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14339" name="图片 5" descr="C:/Users/1V994W2/PycharmProjects/PPT_Background_Generation/pic_temp/0_pic_quater_right_down.png"/>
          <p:cNvPicPr/>
          <p:nvPr>
            <p:custDataLst>
              <p:tags r:id="rId2"/>
            </p:custDataLst>
          </p:nvPr>
        </p:nvPicPr>
        <p:blipFill>
          <a:blip r:embed="rId3" r:link="rId4"/>
          <a:stretch>
            <a:fillRect/>
          </a:stretch>
        </p:blipFill>
        <p:spPr>
          <a:xfrm>
            <a:off x="0" y="0"/>
            <a:ext cx="539750" cy="485775"/>
          </a:xfrm>
          <a:prstGeom prst="rect">
            <a:avLst/>
          </a:prstGeom>
          <a:noFill/>
          <a:ln w="9525">
            <a:noFill/>
          </a:ln>
        </p:spPr>
      </p:pic>
      <p:pic>
        <p:nvPicPr>
          <p:cNvPr id="14340" name="图片 7" descr="C:/Users/1V994W2/PycharmProjects/PPT_Background_Generation/pic_temp/1_pic_quater_left_down.png"/>
          <p:cNvPicPr/>
          <p:nvPr>
            <p:custDataLst>
              <p:tags r:id="rId5"/>
            </p:custDataLst>
          </p:nvPr>
        </p:nvPicPr>
        <p:blipFill>
          <a:blip r:embed="rId6" r:link="rId4"/>
          <a:stretch>
            <a:fillRect/>
          </a:stretch>
        </p:blipFill>
        <p:spPr>
          <a:xfrm>
            <a:off x="8604250" y="0"/>
            <a:ext cx="539750" cy="485775"/>
          </a:xfrm>
          <a:prstGeom prst="rect">
            <a:avLst/>
          </a:prstGeom>
          <a:noFill/>
          <a:ln w="9525">
            <a:noFill/>
          </a:ln>
        </p:spPr>
      </p:pic>
      <p:sp>
        <p:nvSpPr>
          <p:cNvPr id="2" name="标题 1"/>
          <p:cNvSpPr>
            <a:spLocks noGrp="1"/>
          </p:cNvSpPr>
          <p:nvPr>
            <p:ph type="title"/>
          </p:nvPr>
        </p:nvSpPr>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3" name="日期占位符 2"/>
          <p:cNvSpPr>
            <a:spLocks noGrp="1"/>
          </p:cNvSpPr>
          <p:nvPr>
            <p:ph type="dt" sz="half" idx="10"/>
            <p:custDataLst>
              <p:tags r:id="rId7"/>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4"/>
          <p:cNvSpPr/>
          <p:nvPr>
            <p:custDataLst>
              <p:tags r:id="rId2"/>
            </p:custDataLst>
          </p:nvPr>
        </p:nvSpPr>
        <p:spPr>
          <a:xfrm>
            <a:off x="219075" y="303213"/>
            <a:ext cx="8705850" cy="625157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base"/>
            <a:endParaRPr lang="zh-CN" altLang="en-US" sz="100" strike="noStrike" noProof="1"/>
          </a:p>
        </p:txBody>
      </p:sp>
      <p:pic>
        <p:nvPicPr>
          <p:cNvPr id="15364" name="图片 6" descr="C:/Users/1V994W2/PycharmProjects/PPT_Background_Generation/pic_temp/0_pic_quater_right_down.png"/>
          <p:cNvPicPr/>
          <p:nvPr>
            <p:custDataLst>
              <p:tags r:id="rId3"/>
            </p:custDataLst>
          </p:nvPr>
        </p:nvPicPr>
        <p:blipFill>
          <a:blip r:embed="rId4" r:link="rId5"/>
          <a:stretch>
            <a:fillRect/>
          </a:stretch>
        </p:blipFill>
        <p:spPr>
          <a:xfrm>
            <a:off x="0" y="0"/>
            <a:ext cx="539750" cy="485775"/>
          </a:xfrm>
          <a:prstGeom prst="rect">
            <a:avLst/>
          </a:prstGeom>
          <a:noFill/>
          <a:ln w="9525">
            <a:noFill/>
          </a:ln>
        </p:spPr>
      </p:pic>
      <p:pic>
        <p:nvPicPr>
          <p:cNvPr id="15365" name="图片 8" descr="C:/Users/1V994W2/PycharmProjects/PPT_Background_Generation/pic_temp/1_pic_quater_left_down.png"/>
          <p:cNvPicPr/>
          <p:nvPr>
            <p:custDataLst>
              <p:tags r:id="rId6"/>
            </p:custDataLst>
          </p:nvPr>
        </p:nvPicPr>
        <p:blipFill>
          <a:blip r:embed="rId7" r:link="rId5"/>
          <a:stretch>
            <a:fillRect/>
          </a:stretch>
        </p:blipFill>
        <p:spPr>
          <a:xfrm>
            <a:off x="8604250" y="0"/>
            <a:ext cx="539750" cy="485775"/>
          </a:xfrm>
          <a:prstGeom prst="rect">
            <a:avLst/>
          </a:prstGeom>
          <a:noFill/>
          <a:ln w="9525">
            <a:noFill/>
          </a:ln>
        </p:spPr>
      </p:pic>
      <p:sp>
        <p:nvSpPr>
          <p:cNvPr id="2" name="标题 1"/>
          <p:cNvSpPr>
            <a:spLocks noGrp="1"/>
          </p:cNvSpPr>
          <p:nvPr>
            <p:ph type="title" hasCustomPrompt="1"/>
          </p:nvPr>
        </p:nvSpPr>
        <p:spPr>
          <a:xfrm>
            <a:off x="961200" y="1249200"/>
            <a:ext cx="7219800" cy="723600"/>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dirty="0"/>
              <a:t>单击此处编辑标题</a:t>
            </a:r>
            <a:endParaRPr lang="zh-CN" altLang="en-US" strike="noStrike" noProof="1" dirty="0"/>
          </a:p>
        </p:txBody>
      </p:sp>
      <p:sp>
        <p:nvSpPr>
          <p:cNvPr id="7" name="内容占位符 6"/>
          <p:cNvSpPr>
            <a:spLocks noGrp="1"/>
          </p:cNvSpPr>
          <p:nvPr>
            <p:ph sz="quarter" idx="13"/>
          </p:nvPr>
        </p:nvSpPr>
        <p:spPr>
          <a:xfrm>
            <a:off x="960835" y="2163600"/>
            <a:ext cx="7219950" cy="3445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8"/>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10"/>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4"/>
          <p:cNvSpPr/>
          <p:nvPr>
            <p:custDataLst>
              <p:tags r:id="rId2"/>
            </p:custDataLst>
          </p:nvPr>
        </p:nvSpPr>
        <p:spPr>
          <a:xfrm>
            <a:off x="0" y="0"/>
            <a:ext cx="3617913"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base"/>
            <a:endParaRPr lang="zh-CN" altLang="en-US" sz="100" strike="noStrike" noProof="1"/>
          </a:p>
        </p:txBody>
      </p:sp>
      <p:pic>
        <p:nvPicPr>
          <p:cNvPr id="16388" name="图片 6" descr="C:/Users/1V994W2/PycharmProjects/PPT_Background_Generation/pic_temp/0_pic_quater_right_down.png"/>
          <p:cNvPicPr/>
          <p:nvPr>
            <p:custDataLst>
              <p:tags r:id="rId3"/>
            </p:custDataLst>
          </p:nvPr>
        </p:nvPicPr>
        <p:blipFill>
          <a:blip r:embed="rId4" r:link="rId5"/>
          <a:stretch>
            <a:fillRect/>
          </a:stretch>
        </p:blipFill>
        <p:spPr>
          <a:xfrm>
            <a:off x="8604250" y="0"/>
            <a:ext cx="539750" cy="485775"/>
          </a:xfrm>
          <a:prstGeom prst="rect">
            <a:avLst/>
          </a:prstGeom>
          <a:noFill/>
          <a:ln w="9525">
            <a:noFill/>
          </a:ln>
        </p:spPr>
      </p:pic>
      <p:sp>
        <p:nvSpPr>
          <p:cNvPr id="2" name="标题 1"/>
          <p:cNvSpPr>
            <a:spLocks noGrp="1"/>
          </p:cNvSpPr>
          <p:nvPr>
            <p:ph type="title" hasCustomPrompt="1"/>
          </p:nvPr>
        </p:nvSpPr>
        <p:spPr>
          <a:xfrm>
            <a:off x="437400" y="770400"/>
            <a:ext cx="2970000" cy="882000"/>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dirty="0"/>
              <a:t>单击编辑标题</a:t>
            </a:r>
            <a:endParaRPr lang="zh-CN" altLang="en-US" strike="noStrike" noProof="1" dirty="0"/>
          </a:p>
        </p:txBody>
      </p:sp>
      <p:sp>
        <p:nvSpPr>
          <p:cNvPr id="7" name="文本占位符 6"/>
          <p:cNvSpPr>
            <a:spLocks noGrp="1"/>
          </p:cNvSpPr>
          <p:nvPr>
            <p:ph type="body" sz="quarter" idx="13"/>
          </p:nvPr>
        </p:nvSpPr>
        <p:spPr>
          <a:xfrm>
            <a:off x="440100" y="1764000"/>
            <a:ext cx="2967300" cy="4093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3825900" y="769938"/>
            <a:ext cx="4860000" cy="508793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6"/>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7"/>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8"/>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4"/>
          <p:cNvSpPr/>
          <p:nvPr>
            <p:custDataLst>
              <p:tags r:id="rId2"/>
            </p:custDataLst>
          </p:nvPr>
        </p:nvSpPr>
        <p:spPr>
          <a:xfrm>
            <a:off x="0" y="0"/>
            <a:ext cx="9144000" cy="266382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base"/>
            <a:endParaRPr lang="zh-CN" altLang="en-US" sz="100" strike="noStrike" noProof="1"/>
          </a:p>
        </p:txBody>
      </p:sp>
      <p:pic>
        <p:nvPicPr>
          <p:cNvPr id="17412" name="图片 6" descr="C:/Users/1V994W2/PycharmProjects/PPT_Background_Generation/pic_temp/0_pic_quater_right_down.png"/>
          <p:cNvPicPr/>
          <p:nvPr>
            <p:custDataLst>
              <p:tags r:id="rId3"/>
            </p:custDataLst>
          </p:nvPr>
        </p:nvPicPr>
        <p:blipFill>
          <a:blip r:embed="rId4" r:link="rId5"/>
          <a:stretch>
            <a:fillRect/>
          </a:stretch>
        </p:blipFill>
        <p:spPr>
          <a:xfrm>
            <a:off x="0" y="0"/>
            <a:ext cx="539750" cy="485775"/>
          </a:xfrm>
          <a:prstGeom prst="rect">
            <a:avLst/>
          </a:prstGeom>
          <a:noFill/>
          <a:ln w="9525">
            <a:noFill/>
          </a:ln>
        </p:spPr>
      </p:pic>
      <p:pic>
        <p:nvPicPr>
          <p:cNvPr id="17413" name="图片 8" descr="C:/Users/1V994W2/PycharmProjects/PPT_Background_Generation/pic_temp/1_pic_quater_left_down.png"/>
          <p:cNvPicPr/>
          <p:nvPr>
            <p:custDataLst>
              <p:tags r:id="rId6"/>
            </p:custDataLst>
          </p:nvPr>
        </p:nvPicPr>
        <p:blipFill>
          <a:blip r:embed="rId7" r:link="rId5"/>
          <a:stretch>
            <a:fillRect/>
          </a:stretch>
        </p:blipFill>
        <p:spPr>
          <a:xfrm>
            <a:off x="8604250" y="0"/>
            <a:ext cx="539750" cy="485775"/>
          </a:xfrm>
          <a:prstGeom prst="rect">
            <a:avLst/>
          </a:prstGeom>
          <a:noFill/>
          <a:ln w="9525">
            <a:noFill/>
          </a:ln>
        </p:spPr>
      </p:pic>
      <p:sp>
        <p:nvSpPr>
          <p:cNvPr id="2" name="标题 1"/>
          <p:cNvSpPr>
            <a:spLocks noGrp="1"/>
          </p:cNvSpPr>
          <p:nvPr>
            <p:ph type="title"/>
          </p:nvPr>
        </p:nvSpPr>
        <p:spPr>
          <a:xfrm>
            <a:off x="459000" y="781200"/>
            <a:ext cx="8232300" cy="626400"/>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59000" y="1659600"/>
            <a:ext cx="8231981" cy="828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9" name="内容占位符 8"/>
          <p:cNvSpPr>
            <a:spLocks noGrp="1"/>
          </p:cNvSpPr>
          <p:nvPr>
            <p:ph sz="quarter" idx="14"/>
          </p:nvPr>
        </p:nvSpPr>
        <p:spPr>
          <a:xfrm>
            <a:off x="459581" y="2808000"/>
            <a:ext cx="8224200" cy="343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8"/>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10"/>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4"/>
          <p:cNvSpPr/>
          <p:nvPr>
            <p:custDataLst>
              <p:tags r:id="rId2"/>
            </p:custDataLst>
          </p:nvPr>
        </p:nvSpPr>
        <p:spPr>
          <a:xfrm>
            <a:off x="0" y="5029200"/>
            <a:ext cx="9144000" cy="1828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base"/>
            <a:endParaRPr lang="zh-CN" altLang="en-US" sz="100" strike="noStrike" noProof="1"/>
          </a:p>
        </p:txBody>
      </p:sp>
      <p:pic>
        <p:nvPicPr>
          <p:cNvPr id="18436" name="图片 6" descr="C:/Users/1V994W2/PycharmProjects/PPT_Background_Generation/pic_temp/0_pic_quater_right_down.png"/>
          <p:cNvPicPr/>
          <p:nvPr>
            <p:custDataLst>
              <p:tags r:id="rId3"/>
            </p:custDataLst>
          </p:nvPr>
        </p:nvPicPr>
        <p:blipFill>
          <a:blip r:embed="rId4" r:link="rId5"/>
          <a:stretch>
            <a:fillRect/>
          </a:stretch>
        </p:blipFill>
        <p:spPr>
          <a:xfrm>
            <a:off x="0" y="0"/>
            <a:ext cx="539750" cy="485775"/>
          </a:xfrm>
          <a:prstGeom prst="rect">
            <a:avLst/>
          </a:prstGeom>
          <a:noFill/>
          <a:ln w="9525">
            <a:noFill/>
          </a:ln>
        </p:spPr>
      </p:pic>
      <p:pic>
        <p:nvPicPr>
          <p:cNvPr id="18437" name="图片 8" descr="C:/Users/1V994W2/PycharmProjects/PPT_Background_Generation/pic_temp/1_pic_quater_left_down.png"/>
          <p:cNvPicPr/>
          <p:nvPr>
            <p:custDataLst>
              <p:tags r:id="rId6"/>
            </p:custDataLst>
          </p:nvPr>
        </p:nvPicPr>
        <p:blipFill>
          <a:blip r:embed="rId7" r:link="rId5"/>
          <a:stretch>
            <a:fillRect/>
          </a:stretch>
        </p:blipFill>
        <p:spPr>
          <a:xfrm>
            <a:off x="8604250" y="0"/>
            <a:ext cx="539750" cy="485775"/>
          </a:xfrm>
          <a:prstGeom prst="rect">
            <a:avLst/>
          </a:prstGeom>
          <a:noFill/>
          <a:ln w="9525">
            <a:noFill/>
          </a:ln>
        </p:spPr>
      </p:pic>
      <p:sp>
        <p:nvSpPr>
          <p:cNvPr id="2" name="标题 1"/>
          <p:cNvSpPr>
            <a:spLocks noGrp="1"/>
          </p:cNvSpPr>
          <p:nvPr>
            <p:ph type="title"/>
          </p:nvPr>
        </p:nvSpPr>
        <p:spPr>
          <a:xfrm>
            <a:off x="453600" y="669600"/>
            <a:ext cx="8232300" cy="565200"/>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53628" y="1681200"/>
            <a:ext cx="8243100" cy="321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文本占位符 8"/>
          <p:cNvSpPr>
            <a:spLocks noGrp="1"/>
          </p:cNvSpPr>
          <p:nvPr>
            <p:ph type="body" sz="quarter" idx="14"/>
          </p:nvPr>
        </p:nvSpPr>
        <p:spPr>
          <a:xfrm>
            <a:off x="445500" y="5180400"/>
            <a:ext cx="8251200" cy="10116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8"/>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10"/>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4"/>
          <p:cNvSpPr/>
          <p:nvPr>
            <p:custDataLst>
              <p:tags r:id="rId2"/>
            </p:custDataLst>
          </p:nvPr>
        </p:nvSpPr>
        <p:spPr>
          <a:xfrm>
            <a:off x="0" y="0"/>
            <a:ext cx="9144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base"/>
            <a:endParaRPr lang="zh-CN" altLang="en-US" sz="100" strike="noStrike" noProof="1"/>
          </a:p>
        </p:txBody>
      </p:sp>
      <p:pic>
        <p:nvPicPr>
          <p:cNvPr id="19460" name="图片 6" descr="C:/Users/1V994W2/PycharmProjects/PPT_Background_Generation/pic_temp/0_pic_quater_right_down.png"/>
          <p:cNvPicPr/>
          <p:nvPr>
            <p:custDataLst>
              <p:tags r:id="rId3"/>
            </p:custDataLst>
          </p:nvPr>
        </p:nvPicPr>
        <p:blipFill>
          <a:blip r:embed="rId4" r:link="rId5"/>
          <a:stretch>
            <a:fillRect/>
          </a:stretch>
        </p:blipFill>
        <p:spPr>
          <a:xfrm>
            <a:off x="8604250" y="6372225"/>
            <a:ext cx="539750" cy="485775"/>
          </a:xfrm>
          <a:prstGeom prst="rect">
            <a:avLst/>
          </a:prstGeom>
          <a:noFill/>
          <a:ln w="9525">
            <a:noFill/>
          </a:ln>
        </p:spPr>
      </p:pic>
      <p:pic>
        <p:nvPicPr>
          <p:cNvPr id="19461" name="图片 8" descr="C:/Users/1V994W2/PycharmProjects/PPT_Background_Generation/pic_temp/1_pic_quater_left_down.png"/>
          <p:cNvPicPr/>
          <p:nvPr>
            <p:custDataLst>
              <p:tags r:id="rId6"/>
            </p:custDataLst>
          </p:nvPr>
        </p:nvPicPr>
        <p:blipFill>
          <a:blip r:embed="rId7" r:link="rId5"/>
          <a:stretch>
            <a:fillRect/>
          </a:stretch>
        </p:blipFill>
        <p:spPr>
          <a:xfrm>
            <a:off x="0" y="6372225"/>
            <a:ext cx="539750" cy="485775"/>
          </a:xfrm>
          <a:prstGeom prst="rect">
            <a:avLst/>
          </a:prstGeom>
          <a:noFill/>
          <a:ln w="9525">
            <a:noFill/>
          </a:ln>
        </p:spPr>
      </p:pic>
      <p:sp>
        <p:nvSpPr>
          <p:cNvPr id="2" name="标题 1"/>
          <p:cNvSpPr>
            <a:spLocks noGrp="1"/>
          </p:cNvSpPr>
          <p:nvPr>
            <p:ph type="title"/>
          </p:nvPr>
        </p:nvSpPr>
        <p:spPr>
          <a:xfrm>
            <a:off x="434700" y="237600"/>
            <a:ext cx="8278200" cy="44196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34700" y="1663200"/>
            <a:ext cx="40068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4681800" y="1663200"/>
            <a:ext cx="40257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11" name="文本占位符 10"/>
          <p:cNvSpPr>
            <a:spLocks noGrp="1"/>
          </p:cNvSpPr>
          <p:nvPr>
            <p:ph type="body" sz="quarter" idx="15"/>
          </p:nvPr>
        </p:nvSpPr>
        <p:spPr>
          <a:xfrm>
            <a:off x="429300" y="4816800"/>
            <a:ext cx="40068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13" name="文本占位符 12"/>
          <p:cNvSpPr>
            <a:spLocks noGrp="1"/>
          </p:cNvSpPr>
          <p:nvPr>
            <p:ph type="body" sz="quarter" idx="16"/>
          </p:nvPr>
        </p:nvSpPr>
        <p:spPr>
          <a:xfrm>
            <a:off x="4689900" y="4813200"/>
            <a:ext cx="40257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8"/>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10"/>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4"/>
          <p:cNvSpPr/>
          <p:nvPr>
            <p:custDataLst>
              <p:tags r:id="rId2"/>
            </p:custDataLst>
          </p:nvPr>
        </p:nvSpPr>
        <p:spPr>
          <a:xfrm>
            <a:off x="0" y="954088"/>
            <a:ext cx="9144000" cy="494982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base"/>
            <a:endParaRPr lang="zh-CN" altLang="en-US" sz="100" strike="noStrike" noProof="1"/>
          </a:p>
        </p:txBody>
      </p:sp>
      <p:pic>
        <p:nvPicPr>
          <p:cNvPr id="20484" name="图片 6" descr="C:/Users/1V994W2/PycharmProjects/PPT_Background_Generation/pic_temp/0_pic_quater_right_down.png"/>
          <p:cNvPicPr/>
          <p:nvPr>
            <p:custDataLst>
              <p:tags r:id="rId3"/>
            </p:custDataLst>
          </p:nvPr>
        </p:nvPicPr>
        <p:blipFill>
          <a:blip r:embed="rId4" r:link="rId5"/>
          <a:stretch>
            <a:fillRect/>
          </a:stretch>
        </p:blipFill>
        <p:spPr>
          <a:xfrm>
            <a:off x="7929563" y="5765800"/>
            <a:ext cx="1214437" cy="1092200"/>
          </a:xfrm>
          <a:prstGeom prst="rect">
            <a:avLst/>
          </a:prstGeom>
          <a:noFill/>
          <a:ln w="9525">
            <a:noFill/>
          </a:ln>
        </p:spPr>
      </p:pic>
      <p:pic>
        <p:nvPicPr>
          <p:cNvPr id="20485" name="图片 8" descr="C:/Users/1V994W2/PycharmProjects/PPT_Background_Generation/pic_temp/1_pic_quater_left_down.png"/>
          <p:cNvPicPr/>
          <p:nvPr>
            <p:custDataLst>
              <p:tags r:id="rId6"/>
            </p:custDataLst>
          </p:nvPr>
        </p:nvPicPr>
        <p:blipFill>
          <a:blip r:embed="rId7" r:link="rId5"/>
          <a:stretch>
            <a:fillRect/>
          </a:stretch>
        </p:blipFill>
        <p:spPr>
          <a:xfrm>
            <a:off x="0" y="5765800"/>
            <a:ext cx="1214438" cy="1092200"/>
          </a:xfrm>
          <a:prstGeom prst="rect">
            <a:avLst/>
          </a:prstGeom>
          <a:noFill/>
          <a:ln w="9525">
            <a:noFill/>
          </a:ln>
        </p:spPr>
      </p:pic>
      <p:sp>
        <p:nvSpPr>
          <p:cNvPr id="2" name="标题 1"/>
          <p:cNvSpPr>
            <a:spLocks noGrp="1"/>
          </p:cNvSpPr>
          <p:nvPr>
            <p:ph type="title" hasCustomPrompt="1"/>
          </p:nvPr>
        </p:nvSpPr>
        <p:spPr>
          <a:xfrm>
            <a:off x="1142100" y="1339200"/>
            <a:ext cx="6858000" cy="2386800"/>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dirty="0"/>
              <a:t>单击此处编辑标题</a:t>
            </a:r>
            <a:endParaRPr lang="zh-CN" altLang="en-US" strike="noStrike" noProof="1" dirty="0"/>
          </a:p>
        </p:txBody>
      </p:sp>
      <p:sp>
        <p:nvSpPr>
          <p:cNvPr id="7" name="文本占位符 6"/>
          <p:cNvSpPr>
            <a:spLocks noGrp="1"/>
          </p:cNvSpPr>
          <p:nvPr>
            <p:ph type="body" sz="quarter" idx="13"/>
          </p:nvPr>
        </p:nvSpPr>
        <p:spPr>
          <a:xfrm>
            <a:off x="1141810" y="3862800"/>
            <a:ext cx="6858000" cy="1656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8"/>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10"/>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dirty="0"/>
          </a:p>
        </p:txBody>
      </p:sp>
      <p:sp>
        <p:nvSpPr>
          <p:cNvPr id="5" name="灯片编号占位符 4"/>
          <p:cNvSpPr>
            <a:spLocks noGrp="1"/>
          </p:cNvSpPr>
          <p:nvPr>
            <p:ph type="sldNum" sz="quarter" idx="12"/>
          </p:nvPr>
        </p:nvSpPr>
        <p:spPr/>
        <p:txBody>
          <a:bodyPr/>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4099" name="图片 5" descr="C:/Users/1V994W2/PycharmProjects/PPT_Background_Generation/pic_temp/0_pic_quater_right_down.png"/>
          <p:cNvPicPr/>
          <p:nvPr>
            <p:custDataLst>
              <p:tags r:id="rId2"/>
            </p:custDataLst>
          </p:nvPr>
        </p:nvPicPr>
        <p:blipFill>
          <a:blip r:embed="rId3" r:link="rId4"/>
          <a:stretch>
            <a:fillRect/>
          </a:stretch>
        </p:blipFill>
        <p:spPr>
          <a:xfrm>
            <a:off x="0" y="0"/>
            <a:ext cx="539750" cy="485775"/>
          </a:xfrm>
          <a:prstGeom prst="rect">
            <a:avLst/>
          </a:prstGeom>
          <a:noFill/>
          <a:ln w="9525">
            <a:noFill/>
          </a:ln>
        </p:spPr>
      </p:pic>
      <p:pic>
        <p:nvPicPr>
          <p:cNvPr id="4100" name="图片 7" descr="C:/Users/1V994W2/PycharmProjects/PPT_Background_Generation/pic_temp/1_pic_quater_left_down.png"/>
          <p:cNvPicPr/>
          <p:nvPr>
            <p:custDataLst>
              <p:tags r:id="rId5"/>
            </p:custDataLst>
          </p:nvPr>
        </p:nvPicPr>
        <p:blipFill>
          <a:blip r:embed="rId6" r:link="rId4"/>
          <a:stretch>
            <a:fillRect/>
          </a:stretch>
        </p:blipFill>
        <p:spPr>
          <a:xfrm>
            <a:off x="8604250" y="0"/>
            <a:ext cx="539750" cy="485775"/>
          </a:xfrm>
          <a:prstGeom prst="rect">
            <a:avLst/>
          </a:prstGeom>
          <a:noFill/>
          <a:ln w="9525">
            <a:noFill/>
          </a:ln>
        </p:spPr>
      </p:pic>
      <p:sp>
        <p:nvSpPr>
          <p:cNvPr id="2" name="标题 1"/>
          <p:cNvSpPr>
            <a:spLocks noGrp="1"/>
          </p:cNvSpPr>
          <p:nvPr>
            <p:ph type="title"/>
          </p:nvPr>
        </p:nvSpPr>
        <p:spPr>
          <a:xfrm>
            <a:off x="502412" y="443234"/>
            <a:ext cx="8139178" cy="44196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idx="1"/>
          </p:nvPr>
        </p:nvSpPr>
        <p:spPr>
          <a:xfrm>
            <a:off x="502412" y="952508"/>
            <a:ext cx="8139178" cy="5388907"/>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日期占位符 3"/>
          <p:cNvSpPr>
            <a:spLocks noGrp="1"/>
          </p:cNvSpPr>
          <p:nvPr>
            <p:ph type="dt" sz="half" idx="10"/>
            <p:custDataLst>
              <p:tags r:id="rId7"/>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11"/>
            <p:custDataLst>
              <p:tags r:id="rId8"/>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6" name="灯片编号占位符 5"/>
          <p:cNvSpPr>
            <a:spLocks noGrp="1"/>
          </p:cNvSpPr>
          <p:nvPr>
            <p:ph type="sldNum" sz="quarter" idx="12"/>
            <p:custDataLst>
              <p:tags r:id="rId9"/>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21507" name="图片 5" descr="C:/Users/1V994W2/PycharmProjects/PPT_Background_Generation/pic_temp/pic_sup.png"/>
          <p:cNvPicPr/>
          <p:nvPr userDrawn="1">
            <p:custDataLst>
              <p:tags r:id="rId2"/>
            </p:custDataLst>
          </p:nvPr>
        </p:nvPicPr>
        <p:blipFill>
          <a:blip r:embed="rId3" r:link="rId4"/>
          <a:stretch>
            <a:fillRect/>
          </a:stretch>
        </p:blipFill>
        <p:spPr>
          <a:xfrm>
            <a:off x="0" y="0"/>
            <a:ext cx="9144000" cy="6858000"/>
          </a:xfrm>
          <a:prstGeom prst="rect">
            <a:avLst/>
          </a:prstGeom>
          <a:noFill/>
          <a:ln w="9525">
            <a:noFill/>
          </a:ln>
        </p:spPr>
      </p:pic>
      <p:cxnSp>
        <p:nvCxnSpPr>
          <p:cNvPr id="8" name="直接连接符 7"/>
          <p:cNvCxnSpPr/>
          <p:nvPr userDrawn="1">
            <p:custDataLst>
              <p:tags r:id="rId5"/>
            </p:custDataLst>
          </p:nvPr>
        </p:nvCxnSpPr>
        <p:spPr>
          <a:xfrm>
            <a:off x="2314575" y="4256088"/>
            <a:ext cx="451008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idx="13" hasCustomPrompt="1"/>
          </p:nvPr>
        </p:nvSpPr>
        <p:spPr>
          <a:xfrm>
            <a:off x="2190750" y="2223227"/>
            <a:ext cx="4762500" cy="1398905"/>
          </a:xfrm>
        </p:spPr>
        <p:txBody>
          <a:bodyPr vert="horz" wrap="square" lIns="0" tIns="0" rIns="0" bIns="0" rtlCol="0" anchor="b" anchorCtr="0">
            <a:normAutofit/>
          </a:bodyPr>
          <a:lstStyle>
            <a:lvl1pPr algn="dist">
              <a:defRPr lang="zh-CN" altLang="en-US" sz="7200" b="0" spc="700" baseline="0">
                <a:solidFill>
                  <a:schemeClr val="tx1">
                    <a:lumMod val="85000"/>
                    <a:lumOff val="15000"/>
                  </a:schemeClr>
                </a:solidFill>
                <a:latin typeface="Arial" panose="020B0604020202020204" pitchFamily="34" charset="0"/>
                <a:ea typeface="汉仪旗黑-85S" pitchFamily="18" charset="-122"/>
              </a:defRPr>
            </a:lvl1pPr>
          </a:lstStyle>
          <a:p>
            <a:pPr marL="0" lvl="0" algn="dist" fontAlgn="auto"/>
            <a:r>
              <a:rPr lang="zh-CN" altLang="en-US" strike="noStrike" noProof="1" dirty="0"/>
              <a:t>编辑标题</a:t>
            </a:r>
            <a:endParaRPr lang="zh-CN" altLang="en-US" strike="noStrike" noProof="1" dirty="0"/>
          </a:p>
        </p:txBody>
      </p:sp>
      <p:sp>
        <p:nvSpPr>
          <p:cNvPr id="3" name="Subtitle 2"/>
          <p:cNvSpPr>
            <a:spLocks noGrp="1"/>
          </p:cNvSpPr>
          <p:nvPr>
            <p:ph type="subTitle" idx="14" hasCustomPrompt="1"/>
          </p:nvPr>
        </p:nvSpPr>
        <p:spPr>
          <a:xfrm>
            <a:off x="2190750" y="3754537"/>
            <a:ext cx="4762500" cy="361315"/>
          </a:xfrm>
        </p:spPr>
        <p:txBody>
          <a:bodyPr vert="horz" wrap="square" lIns="0" tIns="0" rIns="0" bIns="0" rtlCol="0" anchor="t" anchorCtr="0">
            <a:normAutofit/>
          </a:bodyPr>
          <a:lstStyle>
            <a:lvl1pPr algn="ctr">
              <a:defRPr lang="zh-CN" altLang="en-US" sz="2000" spc="200">
                <a:ln>
                  <a:noFill/>
                </a:ln>
                <a:solidFill>
                  <a:schemeClr val="tx1">
                    <a:lumMod val="65000"/>
                    <a:lumOff val="35000"/>
                  </a:schemeClr>
                </a:solidFill>
                <a:effectLst/>
                <a:uLnTx/>
                <a:latin typeface="Arial" panose="020B0604020202020204" pitchFamily="34" charset="0"/>
                <a:ea typeface="微软雅黑" panose="020B0503020204020204" charset="-122"/>
                <a:cs typeface="微软雅黑" panose="020B0503020204020204" charset="-122"/>
              </a:defRPr>
            </a:lvl1pPr>
          </a:lstStyle>
          <a:p>
            <a:pPr marL="0" lvl="0" indent="0" algn="ctr" fontAlgn="auto">
              <a:lnSpc>
                <a:spcPct val="100000"/>
              </a:lnSpc>
              <a:spcAft>
                <a:spcPts val="0"/>
              </a:spcAft>
              <a:buClrTx/>
              <a:buSzTx/>
              <a:buNone/>
            </a:pPr>
            <a:r>
              <a:rPr lang="zh-CN" altLang="en-US" strike="noStrike" noProof="1" dirty="0"/>
              <a:t>单击此处编辑副标题</a:t>
            </a:r>
            <a:endParaRPr lang="zh-CN" altLang="en-US" strike="noStrike" noProof="1" dirty="0"/>
          </a:p>
        </p:txBody>
      </p:sp>
      <p:sp>
        <p:nvSpPr>
          <p:cNvPr id="6" name="文本占位符 5"/>
          <p:cNvSpPr>
            <a:spLocks noGrp="1"/>
          </p:cNvSpPr>
          <p:nvPr>
            <p:ph type="body" sz="quarter" idx="15" hasCustomPrompt="1"/>
          </p:nvPr>
        </p:nvSpPr>
        <p:spPr>
          <a:xfrm>
            <a:off x="2234513" y="4386036"/>
            <a:ext cx="1488402" cy="361950"/>
          </a:xfrm>
        </p:spPr>
        <p:txBody>
          <a:bodyPr/>
          <a:lstStyle>
            <a:lvl1pPr marL="0" indent="0">
              <a:buNone/>
              <a:defRPr/>
            </a:lvl1pPr>
          </a:lstStyle>
          <a:p>
            <a:pPr lvl="0" fontAlgn="auto"/>
            <a:r>
              <a:rPr lang="zh-CN" altLang="en-US" strike="noStrike" noProof="1" dirty="0"/>
              <a:t>单击编辑文本</a:t>
            </a:r>
            <a:endParaRPr lang="zh-CN" altLang="en-US" strike="noStrike" noProof="1" dirty="0"/>
          </a:p>
        </p:txBody>
      </p:sp>
      <p:sp>
        <p:nvSpPr>
          <p:cNvPr id="10" name="文本占位符 5"/>
          <p:cNvSpPr>
            <a:spLocks noGrp="1"/>
          </p:cNvSpPr>
          <p:nvPr>
            <p:ph type="body" sz="quarter" idx="16" hasCustomPrompt="1"/>
          </p:nvPr>
        </p:nvSpPr>
        <p:spPr>
          <a:xfrm>
            <a:off x="5441036" y="4386036"/>
            <a:ext cx="1488402" cy="361950"/>
          </a:xfrm>
        </p:spPr>
        <p:txBody>
          <a:bodyPr/>
          <a:lstStyle>
            <a:lvl1pPr marL="0" indent="0" algn="r">
              <a:buNone/>
              <a:defRPr/>
            </a:lvl1pPr>
          </a:lstStyle>
          <a:p>
            <a:pPr lvl="0" fontAlgn="auto"/>
            <a:r>
              <a:rPr lang="zh-CN" altLang="en-US" strike="noStrike" noProof="1" dirty="0"/>
              <a:t>单击编辑文本</a:t>
            </a:r>
            <a:endParaRPr lang="zh-CN" altLang="en-US" strike="noStrike" noProof="1" dirty="0"/>
          </a:p>
        </p:txBody>
      </p:sp>
      <p:sp>
        <p:nvSpPr>
          <p:cNvPr id="16" name="日期占位符 15"/>
          <p:cNvSpPr>
            <a:spLocks noGrp="1"/>
          </p:cNvSpPr>
          <p:nvPr>
            <p:ph type="dt" sz="half" idx="10"/>
            <p:custDataLst>
              <p:tags r:id="rId6"/>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17" name="页脚占位符 16"/>
          <p:cNvSpPr>
            <a:spLocks noGrp="1"/>
          </p:cNvSpPr>
          <p:nvPr>
            <p:ph type="ftr" sz="quarter" idx="11"/>
            <p:custDataLst>
              <p:tags r:id="rId7"/>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18" name="灯片编号占位符 17"/>
          <p:cNvSpPr>
            <a:spLocks noGrp="1"/>
          </p:cNvSpPr>
          <p:nvPr>
            <p:ph type="sldNum" sz="quarter" idx="12"/>
            <p:custDataLst>
              <p:tags r:id="rId8"/>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22531" name="图片 5" descr="C:/Users/1V994W2/PycharmProjects/PPT_Background_Generation/pic_temp/0_pic_quater_right_down.png"/>
          <p:cNvPicPr/>
          <p:nvPr userDrawn="1">
            <p:custDataLst>
              <p:tags r:id="rId2"/>
            </p:custDataLst>
          </p:nvPr>
        </p:nvPicPr>
        <p:blipFill>
          <a:blip r:embed="rId3" r:link="rId4"/>
          <a:stretch>
            <a:fillRect/>
          </a:stretch>
        </p:blipFill>
        <p:spPr>
          <a:xfrm>
            <a:off x="0" y="0"/>
            <a:ext cx="539750" cy="485775"/>
          </a:xfrm>
          <a:prstGeom prst="rect">
            <a:avLst/>
          </a:prstGeom>
          <a:noFill/>
          <a:ln w="9525">
            <a:noFill/>
          </a:ln>
        </p:spPr>
      </p:pic>
      <p:pic>
        <p:nvPicPr>
          <p:cNvPr id="22532" name="图片 7" descr="C:/Users/1V994W2/PycharmProjects/PPT_Background_Generation/pic_temp/1_pic_quater_left_down.png"/>
          <p:cNvPicPr/>
          <p:nvPr userDrawn="1">
            <p:custDataLst>
              <p:tags r:id="rId5"/>
            </p:custDataLst>
          </p:nvPr>
        </p:nvPicPr>
        <p:blipFill>
          <a:blip r:embed="rId6" r:link="rId4"/>
          <a:stretch>
            <a:fillRect/>
          </a:stretch>
        </p:blipFill>
        <p:spPr>
          <a:xfrm>
            <a:off x="8604250" y="0"/>
            <a:ext cx="539750" cy="485775"/>
          </a:xfrm>
          <a:prstGeom prst="rect">
            <a:avLst/>
          </a:prstGeom>
          <a:noFill/>
          <a:ln w="9525">
            <a:noFill/>
          </a:ln>
        </p:spPr>
      </p:pic>
      <p:sp>
        <p:nvSpPr>
          <p:cNvPr id="2" name="标题 1"/>
          <p:cNvSpPr>
            <a:spLocks noGrp="1"/>
          </p:cNvSpPr>
          <p:nvPr>
            <p:ph type="title"/>
          </p:nvPr>
        </p:nvSpPr>
        <p:spPr>
          <a:xfrm>
            <a:off x="502412" y="443234"/>
            <a:ext cx="8139178" cy="44196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idx="1"/>
          </p:nvPr>
        </p:nvSpPr>
        <p:spPr>
          <a:xfrm>
            <a:off x="502412" y="952508"/>
            <a:ext cx="8139178"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日期占位符 3"/>
          <p:cNvSpPr>
            <a:spLocks noGrp="1"/>
          </p:cNvSpPr>
          <p:nvPr>
            <p:ph type="dt" sz="half" idx="10"/>
            <p:custDataLst>
              <p:tags r:id="rId7"/>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11"/>
            <p:custDataLst>
              <p:tags r:id="rId8"/>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6" name="灯片编号占位符 5"/>
          <p:cNvSpPr>
            <a:spLocks noGrp="1"/>
          </p:cNvSpPr>
          <p:nvPr>
            <p:ph type="sldNum" sz="quarter" idx="12"/>
            <p:custDataLst>
              <p:tags r:id="rId9"/>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23555" name="图片 5" descr="C:/Users/1V994W2/PycharmProjects/PPT_Background_Generation/pic_temp/pic_half_left.png"/>
          <p:cNvPicPr/>
          <p:nvPr userDrawn="1">
            <p:custDataLst>
              <p:tags r:id="rId2"/>
            </p:custDataLst>
          </p:nvPr>
        </p:nvPicPr>
        <p:blipFill>
          <a:blip r:embed="rId3" r:link="rId4"/>
          <a:stretch>
            <a:fillRect/>
          </a:stretch>
        </p:blipFill>
        <p:spPr>
          <a:xfrm>
            <a:off x="0" y="1397000"/>
            <a:ext cx="2709863" cy="4064000"/>
          </a:xfrm>
          <a:prstGeom prst="rect">
            <a:avLst/>
          </a:prstGeom>
          <a:noFill/>
          <a:ln w="9525">
            <a:noFill/>
          </a:ln>
        </p:spPr>
      </p:pic>
      <p:pic>
        <p:nvPicPr>
          <p:cNvPr id="23556" name="图片 7" descr="C:/Users/1V994W2/PycharmProjects/PPT_Background_Generation/pic_temp/pic_half_right.png"/>
          <p:cNvPicPr/>
          <p:nvPr userDrawn="1">
            <p:custDataLst>
              <p:tags r:id="rId5"/>
            </p:custDataLst>
          </p:nvPr>
        </p:nvPicPr>
        <p:blipFill>
          <a:blip r:embed="rId6" r:link="rId4"/>
          <a:stretch>
            <a:fillRect/>
          </a:stretch>
        </p:blipFill>
        <p:spPr>
          <a:xfrm>
            <a:off x="6434138" y="1397000"/>
            <a:ext cx="2709862" cy="4064000"/>
          </a:xfrm>
          <a:prstGeom prst="rect">
            <a:avLst/>
          </a:prstGeom>
          <a:noFill/>
          <a:ln w="9525">
            <a:noFill/>
          </a:ln>
        </p:spPr>
      </p:pic>
      <p:sp>
        <p:nvSpPr>
          <p:cNvPr id="7" name="矩形 8"/>
          <p:cNvSpPr/>
          <p:nvPr userDrawn="1">
            <p:custDataLst>
              <p:tags r:id="rId7"/>
            </p:custDataLst>
          </p:nvPr>
        </p:nvSpPr>
        <p:spPr>
          <a:xfrm>
            <a:off x="219075" y="303213"/>
            <a:ext cx="8705850" cy="6251575"/>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base"/>
            <a:endParaRPr lang="zh-CN" altLang="en-US" sz="1350" strike="noStrike" noProof="1"/>
          </a:p>
        </p:txBody>
      </p:sp>
      <p:sp>
        <p:nvSpPr>
          <p:cNvPr id="2" name="Title 1"/>
          <p:cNvSpPr>
            <a:spLocks noGrp="1"/>
          </p:cNvSpPr>
          <p:nvPr>
            <p:ph type="ctrTitle" idx="13" hasCustomPrompt="1"/>
          </p:nvPr>
        </p:nvSpPr>
        <p:spPr>
          <a:xfrm>
            <a:off x="3569970" y="2888298"/>
            <a:ext cx="3660458" cy="1081405"/>
          </a:xfrm>
        </p:spPr>
        <p:txBody>
          <a:bodyPr vert="horz" wrap="square" lIns="0" tIns="0" rIns="0" bIns="0" rtlCol="0" anchor="ctr" anchorCtr="0">
            <a:normAutofit/>
          </a:bodyPr>
          <a:lstStyle>
            <a:lvl1pPr algn="l">
              <a:defRPr lang="zh-CN" altLang="en-US" sz="4800" b="0" spc="500" baseline="0">
                <a:ln>
                  <a:noFill/>
                </a:ln>
                <a:solidFill>
                  <a:schemeClr val="tx1">
                    <a:lumMod val="85000"/>
                    <a:lumOff val="15000"/>
                  </a:schemeClr>
                </a:solidFill>
                <a:effectLst/>
                <a:uLnTx/>
                <a:latin typeface="Arial" panose="020B0604020202020204" pitchFamily="34" charset="0"/>
                <a:ea typeface="汉仪旗黑-85S" pitchFamily="18" charset="-122"/>
              </a:defRPr>
            </a:lvl1pPr>
          </a:lstStyle>
          <a:p>
            <a:pPr marL="0" lvl="0" fontAlgn="auto">
              <a:spcAft>
                <a:spcPts val="0"/>
              </a:spcAft>
              <a:buClrTx/>
              <a:buSzTx/>
              <a:buFontTx/>
            </a:pPr>
            <a:r>
              <a:rPr lang="zh-CN" altLang="en-US" strike="noStrike" noProof="1" dirty="0"/>
              <a:t>编辑标题</a:t>
            </a:r>
            <a:endParaRPr lang="zh-CN" altLang="en-US" strike="noStrike" noProof="1" dirty="0"/>
          </a:p>
        </p:txBody>
      </p:sp>
      <p:sp>
        <p:nvSpPr>
          <p:cNvPr id="4" name="日期占位符 3"/>
          <p:cNvSpPr>
            <a:spLocks noGrp="1"/>
          </p:cNvSpPr>
          <p:nvPr>
            <p:ph type="dt" sz="half" idx="10"/>
            <p:custDataLst>
              <p:tags r:id="rId8"/>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11"/>
            <p:custDataLst>
              <p:tags r:id="rId9"/>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6" name="灯片编号占位符 5"/>
          <p:cNvSpPr>
            <a:spLocks noGrp="1"/>
          </p:cNvSpPr>
          <p:nvPr>
            <p:ph type="sldNum" sz="quarter" idx="12"/>
            <p:custDataLst>
              <p:tags r:id="rId10"/>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24579" name="图片 5" descr="C:/Users/1V994W2/PycharmProjects/PPT_Background_Generation/pic_temp/0_pic_quater_right_down.png"/>
          <p:cNvPicPr/>
          <p:nvPr userDrawn="1">
            <p:custDataLst>
              <p:tags r:id="rId2"/>
            </p:custDataLst>
          </p:nvPr>
        </p:nvPicPr>
        <p:blipFill>
          <a:blip r:embed="rId3" r:link="rId4"/>
          <a:stretch>
            <a:fillRect/>
          </a:stretch>
        </p:blipFill>
        <p:spPr>
          <a:xfrm>
            <a:off x="0" y="0"/>
            <a:ext cx="539750" cy="485775"/>
          </a:xfrm>
          <a:prstGeom prst="rect">
            <a:avLst/>
          </a:prstGeom>
          <a:noFill/>
          <a:ln w="9525">
            <a:noFill/>
          </a:ln>
        </p:spPr>
      </p:pic>
      <p:pic>
        <p:nvPicPr>
          <p:cNvPr id="24580" name="图片 7" descr="C:/Users/1V994W2/PycharmProjects/PPT_Background_Generation/pic_temp/1_pic_quater_left_down.png"/>
          <p:cNvPicPr/>
          <p:nvPr userDrawn="1">
            <p:custDataLst>
              <p:tags r:id="rId5"/>
            </p:custDataLst>
          </p:nvPr>
        </p:nvPicPr>
        <p:blipFill>
          <a:blip r:embed="rId6" r:link="rId4"/>
          <a:stretch>
            <a:fillRect/>
          </a:stretch>
        </p:blipFill>
        <p:spPr>
          <a:xfrm>
            <a:off x="8604250" y="0"/>
            <a:ext cx="539750" cy="485775"/>
          </a:xfrm>
          <a:prstGeom prst="rect">
            <a:avLst/>
          </a:prstGeom>
          <a:noFill/>
          <a:ln w="9525">
            <a:noFill/>
          </a:ln>
        </p:spPr>
      </p:pic>
      <p:sp>
        <p:nvSpPr>
          <p:cNvPr id="2" name="标题 1"/>
          <p:cNvSpPr>
            <a:spLocks noGrp="1"/>
          </p:cNvSpPr>
          <p:nvPr>
            <p:ph type="title"/>
          </p:nvPr>
        </p:nvSpPr>
        <p:spPr>
          <a:xfrm>
            <a:off x="502412" y="443234"/>
            <a:ext cx="8139178"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502448" y="952508"/>
            <a:ext cx="396243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4679158" y="952508"/>
            <a:ext cx="3962432" cy="5388907"/>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custDataLst>
              <p:tags r:id="rId7"/>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6" name="页脚占位符 5"/>
          <p:cNvSpPr>
            <a:spLocks noGrp="1"/>
          </p:cNvSpPr>
          <p:nvPr>
            <p:ph type="ftr" sz="quarter" idx="11"/>
            <p:custDataLst>
              <p:tags r:id="rId8"/>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7" name="灯片编号占位符 6"/>
          <p:cNvSpPr>
            <a:spLocks noGrp="1"/>
          </p:cNvSpPr>
          <p:nvPr>
            <p:ph type="sldNum" sz="quarter" idx="12"/>
            <p:custDataLst>
              <p:tags r:id="rId9"/>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25603" name="图片 5" descr="C:/Users/1V994W2/PycharmProjects/PPT_Background_Generation/pic_temp/0_pic_quater_right_down.png"/>
          <p:cNvPicPr/>
          <p:nvPr userDrawn="1">
            <p:custDataLst>
              <p:tags r:id="rId2"/>
            </p:custDataLst>
          </p:nvPr>
        </p:nvPicPr>
        <p:blipFill>
          <a:blip r:embed="rId3" r:link="rId4"/>
          <a:stretch>
            <a:fillRect/>
          </a:stretch>
        </p:blipFill>
        <p:spPr>
          <a:xfrm>
            <a:off x="0" y="0"/>
            <a:ext cx="539750" cy="485775"/>
          </a:xfrm>
          <a:prstGeom prst="rect">
            <a:avLst/>
          </a:prstGeom>
          <a:noFill/>
          <a:ln w="9525">
            <a:noFill/>
          </a:ln>
        </p:spPr>
      </p:pic>
      <p:pic>
        <p:nvPicPr>
          <p:cNvPr id="25604" name="图片 7" descr="C:/Users/1V994W2/PycharmProjects/PPT_Background_Generation/pic_temp/1_pic_quater_left_down.png"/>
          <p:cNvPicPr/>
          <p:nvPr userDrawn="1">
            <p:custDataLst>
              <p:tags r:id="rId5"/>
            </p:custDataLst>
          </p:nvPr>
        </p:nvPicPr>
        <p:blipFill>
          <a:blip r:embed="rId6" r:link="rId4"/>
          <a:stretch>
            <a:fillRect/>
          </a:stretch>
        </p:blipFill>
        <p:spPr>
          <a:xfrm>
            <a:off x="8604250" y="0"/>
            <a:ext cx="539750" cy="485775"/>
          </a:xfrm>
          <a:prstGeom prst="rect">
            <a:avLst/>
          </a:prstGeom>
          <a:noFill/>
          <a:ln w="9525">
            <a:noFill/>
          </a:ln>
        </p:spPr>
      </p:pic>
      <p:sp>
        <p:nvSpPr>
          <p:cNvPr id="2" name="标题 1"/>
          <p:cNvSpPr>
            <a:spLocks noGrp="1"/>
          </p:cNvSpPr>
          <p:nvPr>
            <p:ph type="title"/>
          </p:nvPr>
        </p:nvSpPr>
        <p:spPr>
          <a:xfrm>
            <a:off x="502412" y="443234"/>
            <a:ext cx="8139178"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hasCustomPrompt="1"/>
          </p:nvPr>
        </p:nvSpPr>
        <p:spPr>
          <a:xfrm>
            <a:off x="502448" y="952508"/>
            <a:ext cx="3962432" cy="3810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502444" y="1406525"/>
            <a:ext cx="3962400"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5" name="文本占位符 4"/>
          <p:cNvSpPr>
            <a:spLocks noGrp="1"/>
          </p:cNvSpPr>
          <p:nvPr>
            <p:ph type="body" sz="quarter" idx="3" hasCustomPrompt="1"/>
          </p:nvPr>
        </p:nvSpPr>
        <p:spPr>
          <a:xfrm>
            <a:off x="4676813" y="952508"/>
            <a:ext cx="3962432" cy="3810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strike="noStrike" noProof="1">
                <a:sym typeface="+mn-ea"/>
              </a:rPr>
              <a:t>单击此处编辑文本</a:t>
            </a:r>
            <a:endParaRPr strike="noStrike" noProof="1">
              <a:sym typeface="+mn-ea"/>
            </a:endParaRPr>
          </a:p>
        </p:txBody>
      </p:sp>
      <p:sp>
        <p:nvSpPr>
          <p:cNvPr id="6" name="内容占位符 5"/>
          <p:cNvSpPr>
            <a:spLocks noGrp="1"/>
          </p:cNvSpPr>
          <p:nvPr>
            <p:ph sz="quarter" idx="4"/>
          </p:nvPr>
        </p:nvSpPr>
        <p:spPr>
          <a:xfrm>
            <a:off x="4676813" y="1406525"/>
            <a:ext cx="3962432"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7" name="日期占位符 6"/>
          <p:cNvSpPr>
            <a:spLocks noGrp="1"/>
          </p:cNvSpPr>
          <p:nvPr>
            <p:ph type="dt" sz="half" idx="10"/>
            <p:custDataLst>
              <p:tags r:id="rId7"/>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8" name="页脚占位符 7"/>
          <p:cNvSpPr>
            <a:spLocks noGrp="1"/>
          </p:cNvSpPr>
          <p:nvPr>
            <p:ph type="ftr" sz="quarter" idx="11"/>
            <p:custDataLst>
              <p:tags r:id="rId8"/>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9" name="灯片编号占位符 8"/>
          <p:cNvSpPr>
            <a:spLocks noGrp="1"/>
          </p:cNvSpPr>
          <p:nvPr>
            <p:ph type="sldNum" sz="quarter" idx="12"/>
            <p:custDataLst>
              <p:tags r:id="rId9"/>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26627" name="图片 5" descr="C:/Users/1V994W2/Documents/Tencent%20Files/574576071/FileRecv/拼装素材/六十/58/subject_holdright_60,120,186_0_staid_full_0.png"/>
          <p:cNvPicPr/>
          <p:nvPr userDrawn="1">
            <p:custDataLst>
              <p:tags r:id="rId2"/>
            </p:custDataLst>
          </p:nvPr>
        </p:nvPicPr>
        <p:blipFill>
          <a:blip r:embed="rId3" r:link="rId4"/>
          <a:stretch>
            <a:fillRect/>
          </a:stretch>
        </p:blipFill>
        <p:spPr>
          <a:xfrm>
            <a:off x="5622925" y="2193925"/>
            <a:ext cx="3292475" cy="2470150"/>
          </a:xfrm>
          <a:prstGeom prst="rect">
            <a:avLst/>
          </a:prstGeom>
          <a:noFill/>
          <a:ln w="9525">
            <a:noFill/>
          </a:ln>
        </p:spPr>
      </p:pic>
      <p:sp>
        <p:nvSpPr>
          <p:cNvPr id="7" name="任意多边形 6"/>
          <p:cNvSpPr/>
          <p:nvPr userDrawn="1">
            <p:custDataLst>
              <p:tags r:id="rId5"/>
            </p:custDataLst>
          </p:nvPr>
        </p:nvSpPr>
        <p:spPr>
          <a:xfrm flipH="1">
            <a:off x="0" y="0"/>
            <a:ext cx="5484813" cy="6858000"/>
          </a:xfrm>
          <a:custGeom>
            <a:avLst/>
            <a:gdLst>
              <a:gd name="connsiteX0" fmla="*/ 1714500 w 7314000"/>
              <a:gd name="connsiteY0" fmla="*/ 0 h 6858000"/>
              <a:gd name="connsiteX1" fmla="*/ 7314000 w 7314000"/>
              <a:gd name="connsiteY1" fmla="*/ 0 h 6858000"/>
              <a:gd name="connsiteX2" fmla="*/ 7314000 w 7314000"/>
              <a:gd name="connsiteY2" fmla="*/ 6858000 h 6858000"/>
              <a:gd name="connsiteX3" fmla="*/ 0 w 7314000"/>
              <a:gd name="connsiteY3" fmla="*/ 6858000 h 6858000"/>
              <a:gd name="connsiteX4" fmla="*/ 1714500 w 7314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4000" h="6858000">
                <a:moveTo>
                  <a:pt x="1714500" y="0"/>
                </a:moveTo>
                <a:lnTo>
                  <a:pt x="7314000" y="0"/>
                </a:lnTo>
                <a:lnTo>
                  <a:pt x="7314000" y="6858000"/>
                </a:lnTo>
                <a:lnTo>
                  <a:pt x="0" y="6858000"/>
                </a:lnTo>
                <a:lnTo>
                  <a:pt x="1714500" y="0"/>
                </a:lnTo>
                <a:close/>
              </a:path>
            </a:pathLst>
          </a:cu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endParaRPr lang="zh-CN" altLang="en-US" sz="1350" strike="noStrike" noProof="1"/>
          </a:p>
        </p:txBody>
      </p:sp>
      <p:pic>
        <p:nvPicPr>
          <p:cNvPr id="26629" name="图片 8" descr="C:/Users/1V994W2/PycharmProjects/PPT_Background_Generation/pic_temp/1_pic_quater_left_down.png"/>
          <p:cNvPicPr/>
          <p:nvPr userDrawn="1">
            <p:custDataLst>
              <p:tags r:id="rId6"/>
            </p:custDataLst>
          </p:nvPr>
        </p:nvPicPr>
        <p:blipFill>
          <a:blip r:embed="rId7" r:link="rId4"/>
          <a:stretch>
            <a:fillRect/>
          </a:stretch>
        </p:blipFill>
        <p:spPr>
          <a:xfrm>
            <a:off x="0" y="6372225"/>
            <a:ext cx="539750" cy="485775"/>
          </a:xfrm>
          <a:prstGeom prst="rect">
            <a:avLst/>
          </a:prstGeom>
          <a:noFill/>
          <a:ln w="9525">
            <a:noFill/>
          </a:ln>
        </p:spPr>
      </p:pic>
      <p:sp>
        <p:nvSpPr>
          <p:cNvPr id="2" name="标题 1"/>
          <p:cNvSpPr>
            <a:spLocks noGrp="1"/>
          </p:cNvSpPr>
          <p:nvPr>
            <p:ph type="title"/>
          </p:nvPr>
        </p:nvSpPr>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10"/>
            <p:custDataLst>
              <p:tags r:id="rId8"/>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custDataLst>
              <p:tags r:id="rId10"/>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3" name="页脚占位符 2"/>
          <p:cNvSpPr>
            <a:spLocks noGrp="1"/>
          </p:cNvSpPr>
          <p:nvPr>
            <p:ph type="ftr" sz="quarter" idx="11"/>
            <p:custDataLst>
              <p:tags r:id="rId3"/>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4" name="灯片编号占位符 3"/>
          <p:cNvSpPr>
            <a:spLocks noGrp="1"/>
          </p:cNvSpPr>
          <p:nvPr>
            <p:ph type="sldNum" sz="quarter" idx="12"/>
            <p:custDataLst>
              <p:tags r:id="rId4"/>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28675" name="图片 5" descr="C:/Users/1V994W2/PycharmProjects/PPT_Background_Generation/pic_temp/0_pic_quater_right_down.png"/>
          <p:cNvPicPr/>
          <p:nvPr userDrawn="1">
            <p:custDataLst>
              <p:tags r:id="rId2"/>
            </p:custDataLst>
          </p:nvPr>
        </p:nvPicPr>
        <p:blipFill>
          <a:blip r:embed="rId3" r:link="rId4"/>
          <a:stretch>
            <a:fillRect/>
          </a:stretch>
        </p:blipFill>
        <p:spPr>
          <a:xfrm>
            <a:off x="0" y="0"/>
            <a:ext cx="539750" cy="485775"/>
          </a:xfrm>
          <a:prstGeom prst="rect">
            <a:avLst/>
          </a:prstGeom>
          <a:noFill/>
          <a:ln w="9525">
            <a:noFill/>
          </a:ln>
        </p:spPr>
      </p:pic>
      <p:pic>
        <p:nvPicPr>
          <p:cNvPr id="28676" name="图片 7" descr="C:/Users/1V994W2/PycharmProjects/PPT_Background_Generation/pic_temp/1_pic_quater_left_down.png"/>
          <p:cNvPicPr/>
          <p:nvPr userDrawn="1">
            <p:custDataLst>
              <p:tags r:id="rId5"/>
            </p:custDataLst>
          </p:nvPr>
        </p:nvPicPr>
        <p:blipFill>
          <a:blip r:embed="rId6" r:link="rId4"/>
          <a:stretch>
            <a:fillRect/>
          </a:stretch>
        </p:blipFill>
        <p:spPr>
          <a:xfrm>
            <a:off x="8604250" y="0"/>
            <a:ext cx="539750" cy="485775"/>
          </a:xfrm>
          <a:prstGeom prst="rect">
            <a:avLst/>
          </a:prstGeom>
          <a:noFill/>
          <a:ln w="9525">
            <a:noFill/>
          </a:ln>
        </p:spPr>
      </p:pic>
      <p:sp>
        <p:nvSpPr>
          <p:cNvPr id="2" name="标题 1"/>
          <p:cNvSpPr>
            <a:spLocks noGrp="1"/>
          </p:cNvSpPr>
          <p:nvPr>
            <p:ph type="title"/>
          </p:nvPr>
        </p:nvSpPr>
        <p:spPr>
          <a:xfrm>
            <a:off x="502448" y="443234"/>
            <a:ext cx="8139178"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图片占位符 2"/>
          <p:cNvSpPr>
            <a:spLocks noGrp="1"/>
          </p:cNvSpPr>
          <p:nvPr>
            <p:ph type="pic" idx="1"/>
          </p:nvPr>
        </p:nvSpPr>
        <p:spPr>
          <a:xfrm>
            <a:off x="502448" y="952508"/>
            <a:ext cx="396243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fontAlgn="auto"/>
            <a:endParaRPr strike="noStrike" noProof="1" dirty="0">
              <a:sym typeface="+mn-ea"/>
            </a:endParaRPr>
          </a:p>
        </p:txBody>
      </p:sp>
      <p:sp>
        <p:nvSpPr>
          <p:cNvPr id="4" name="文本占位符 3"/>
          <p:cNvSpPr>
            <a:spLocks noGrp="1"/>
          </p:cNvSpPr>
          <p:nvPr>
            <p:ph type="body" sz="half" idx="2"/>
          </p:nvPr>
        </p:nvSpPr>
        <p:spPr>
          <a:xfrm>
            <a:off x="4679194" y="952508"/>
            <a:ext cx="396243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0"/>
            <p:custDataLst>
              <p:tags r:id="rId7"/>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9EFD9D74-47D9-4702-A33C-335B63B48DBF}"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
        <p:nvSpPr>
          <p:cNvPr id="6" name="页脚占位符 5"/>
          <p:cNvSpPr>
            <a:spLocks noGrp="1"/>
          </p:cNvSpPr>
          <p:nvPr>
            <p:ph type="ftr" sz="quarter" idx="11"/>
            <p:custDataLst>
              <p:tags r:id="rId8"/>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7" name="灯片编号占位符 6"/>
          <p:cNvSpPr>
            <a:spLocks noGrp="1"/>
          </p:cNvSpPr>
          <p:nvPr>
            <p:ph type="sldNum" sz="quarter" idx="12"/>
            <p:custDataLst>
              <p:tags r:id="rId9"/>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FABC47A4-756D-490B-A52F-7D9E2C9FC05F}"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29699" name="图片 5" descr="C:/Users/1V994W2/PycharmProjects/PPT_Background_Generation/pic_temp/0_pic_quater_right_down.png"/>
          <p:cNvPicPr/>
          <p:nvPr userDrawn="1">
            <p:custDataLst>
              <p:tags r:id="rId2"/>
            </p:custDataLst>
          </p:nvPr>
        </p:nvPicPr>
        <p:blipFill>
          <a:blip r:embed="rId3" r:link="rId4"/>
          <a:stretch>
            <a:fillRect/>
          </a:stretch>
        </p:blipFill>
        <p:spPr>
          <a:xfrm>
            <a:off x="0" y="0"/>
            <a:ext cx="539750" cy="485775"/>
          </a:xfrm>
          <a:prstGeom prst="rect">
            <a:avLst/>
          </a:prstGeom>
          <a:noFill/>
          <a:ln w="9525">
            <a:noFill/>
          </a:ln>
        </p:spPr>
      </p:pic>
      <p:pic>
        <p:nvPicPr>
          <p:cNvPr id="29700" name="图片 7" descr="C:/Users/1V994W2/PycharmProjects/PPT_Background_Generation/pic_temp/1_pic_quater_left_down.png"/>
          <p:cNvPicPr/>
          <p:nvPr userDrawn="1">
            <p:custDataLst>
              <p:tags r:id="rId5"/>
            </p:custDataLst>
          </p:nvPr>
        </p:nvPicPr>
        <p:blipFill>
          <a:blip r:embed="rId6" r:link="rId4"/>
          <a:stretch>
            <a:fillRect/>
          </a:stretch>
        </p:blipFill>
        <p:spPr>
          <a:xfrm>
            <a:off x="8604250" y="0"/>
            <a:ext cx="539750" cy="485775"/>
          </a:xfrm>
          <a:prstGeom prst="rect">
            <a:avLst/>
          </a:prstGeom>
          <a:noFill/>
          <a:ln w="9525">
            <a:noFill/>
          </a:ln>
        </p:spPr>
      </p:pic>
      <p:sp>
        <p:nvSpPr>
          <p:cNvPr id="2" name="竖排标题 1"/>
          <p:cNvSpPr>
            <a:spLocks noGrp="1"/>
          </p:cNvSpPr>
          <p:nvPr>
            <p:ph type="title" orient="vert"/>
          </p:nvPr>
        </p:nvSpPr>
        <p:spPr>
          <a:xfrm>
            <a:off x="7928351" y="952508"/>
            <a:ext cx="713238" cy="538890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502444" y="952500"/>
            <a:ext cx="7371076" cy="5388907"/>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custDataLst>
              <p:tags r:id="rId7"/>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11"/>
            <p:custDataLst>
              <p:tags r:id="rId8"/>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6" name="灯片编号占位符 5"/>
          <p:cNvSpPr>
            <a:spLocks noGrp="1"/>
          </p:cNvSpPr>
          <p:nvPr>
            <p:ph type="sldNum" sz="quarter" idx="12"/>
            <p:custDataLst>
              <p:tags r:id="rId9"/>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30723" name="图片 5" descr="C:/Users/1V994W2/PycharmProjects/PPT_Background_Generation/pic_temp/0_pic_quater_right_down.png"/>
          <p:cNvPicPr/>
          <p:nvPr userDrawn="1">
            <p:custDataLst>
              <p:tags r:id="rId2"/>
            </p:custDataLst>
          </p:nvPr>
        </p:nvPicPr>
        <p:blipFill>
          <a:blip r:embed="rId3" r:link="rId4"/>
          <a:stretch>
            <a:fillRect/>
          </a:stretch>
        </p:blipFill>
        <p:spPr>
          <a:xfrm>
            <a:off x="0" y="0"/>
            <a:ext cx="539750" cy="485775"/>
          </a:xfrm>
          <a:prstGeom prst="rect">
            <a:avLst/>
          </a:prstGeom>
          <a:noFill/>
          <a:ln w="9525">
            <a:noFill/>
          </a:ln>
        </p:spPr>
      </p:pic>
      <p:pic>
        <p:nvPicPr>
          <p:cNvPr id="30724" name="图片 7" descr="C:/Users/1V994W2/PycharmProjects/PPT_Background_Generation/pic_temp/1_pic_quater_left_down.png"/>
          <p:cNvPicPr/>
          <p:nvPr userDrawn="1">
            <p:custDataLst>
              <p:tags r:id="rId5"/>
            </p:custDataLst>
          </p:nvPr>
        </p:nvPicPr>
        <p:blipFill>
          <a:blip r:embed="rId6" r:link="rId4"/>
          <a:stretch>
            <a:fillRect/>
          </a:stretch>
        </p:blipFill>
        <p:spPr>
          <a:xfrm>
            <a:off x="8604250" y="0"/>
            <a:ext cx="539750" cy="485775"/>
          </a:xfrm>
          <a:prstGeom prst="rect">
            <a:avLst/>
          </a:prstGeom>
          <a:noFill/>
          <a:ln w="9525">
            <a:noFill/>
          </a:ln>
        </p:spPr>
      </p:pic>
      <p:sp>
        <p:nvSpPr>
          <p:cNvPr id="7" name="内容占位符 6"/>
          <p:cNvSpPr>
            <a:spLocks noGrp="1"/>
          </p:cNvSpPr>
          <p:nvPr>
            <p:ph sz="quarter" idx="13"/>
          </p:nvPr>
        </p:nvSpPr>
        <p:spPr>
          <a:xfrm>
            <a:off x="502448" y="952508"/>
            <a:ext cx="8139178" cy="5388907"/>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7"/>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custDataLst>
              <p:tags r:id="rId9"/>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5123" name="图片 5" descr="C:/Users/1V994W2/PycharmProjects/PPT_Background_Generation/pic_temp/pic_half_left.png"/>
          <p:cNvPicPr/>
          <p:nvPr>
            <p:custDataLst>
              <p:tags r:id="rId2"/>
            </p:custDataLst>
          </p:nvPr>
        </p:nvPicPr>
        <p:blipFill>
          <a:blip r:embed="rId3" r:link="rId4"/>
          <a:stretch>
            <a:fillRect/>
          </a:stretch>
        </p:blipFill>
        <p:spPr>
          <a:xfrm>
            <a:off x="0" y="1397000"/>
            <a:ext cx="2709863" cy="4064000"/>
          </a:xfrm>
          <a:prstGeom prst="rect">
            <a:avLst/>
          </a:prstGeom>
          <a:noFill/>
          <a:ln w="9525">
            <a:noFill/>
          </a:ln>
        </p:spPr>
      </p:pic>
      <p:pic>
        <p:nvPicPr>
          <p:cNvPr id="5124" name="图片 7" descr="C:/Users/1V994W2/PycharmProjects/PPT_Background_Generation/pic_temp/pic_half_right.png"/>
          <p:cNvPicPr/>
          <p:nvPr>
            <p:custDataLst>
              <p:tags r:id="rId5"/>
            </p:custDataLst>
          </p:nvPr>
        </p:nvPicPr>
        <p:blipFill>
          <a:blip r:embed="rId6" r:link="rId4"/>
          <a:stretch>
            <a:fillRect/>
          </a:stretch>
        </p:blipFill>
        <p:spPr>
          <a:xfrm>
            <a:off x="6434138" y="1397000"/>
            <a:ext cx="2709862" cy="4064000"/>
          </a:xfrm>
          <a:prstGeom prst="rect">
            <a:avLst/>
          </a:prstGeom>
          <a:noFill/>
          <a:ln w="9525">
            <a:noFill/>
          </a:ln>
        </p:spPr>
      </p:pic>
      <p:sp>
        <p:nvSpPr>
          <p:cNvPr id="7" name="矩形 8"/>
          <p:cNvSpPr/>
          <p:nvPr>
            <p:custDataLst>
              <p:tags r:id="rId7"/>
            </p:custDataLst>
          </p:nvPr>
        </p:nvSpPr>
        <p:spPr>
          <a:xfrm>
            <a:off x="219075" y="303213"/>
            <a:ext cx="8705850" cy="6251575"/>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base"/>
            <a:endParaRPr lang="zh-CN" altLang="en-US" sz="100" strike="noStrike" noProof="1"/>
          </a:p>
        </p:txBody>
      </p:sp>
      <p:sp>
        <p:nvSpPr>
          <p:cNvPr id="2" name="Title 1"/>
          <p:cNvSpPr>
            <a:spLocks noGrp="1"/>
          </p:cNvSpPr>
          <p:nvPr>
            <p:ph type="ctrTitle" idx="13" hasCustomPrompt="1"/>
          </p:nvPr>
        </p:nvSpPr>
        <p:spPr>
          <a:xfrm>
            <a:off x="3569970" y="2888298"/>
            <a:ext cx="3660458" cy="1081405"/>
          </a:xfrm>
        </p:spPr>
        <p:txBody>
          <a:bodyPr vert="horz" wrap="square" lIns="0" tIns="0" rIns="0" bIns="0" rtlCol="0" anchor="ctr" anchorCtr="0">
            <a:normAutofit/>
          </a:bodyPr>
          <a:lstStyle>
            <a:lvl1pPr algn="l">
              <a:defRPr lang="zh-CN" altLang="en-US" sz="3600" b="0" spc="500" baseline="0">
                <a:ln>
                  <a:noFill/>
                </a:ln>
                <a:solidFill>
                  <a:schemeClr val="tx1">
                    <a:lumMod val="85000"/>
                    <a:lumOff val="15000"/>
                  </a:schemeClr>
                </a:solidFill>
                <a:effectLst/>
                <a:uLnTx/>
                <a:latin typeface="Arial" panose="020B0604020202020204" pitchFamily="34" charset="0"/>
                <a:ea typeface="汉仪旗黑-85S" pitchFamily="18" charset="-122"/>
              </a:defRPr>
            </a:lvl1pPr>
          </a:lstStyle>
          <a:p>
            <a:pPr marL="0" lvl="0" fontAlgn="auto">
              <a:spcAft>
                <a:spcPts val="0"/>
              </a:spcAft>
              <a:buClrTx/>
              <a:buSzTx/>
              <a:buFontTx/>
            </a:pPr>
            <a:r>
              <a:rPr lang="zh-CN" altLang="en-US" strike="noStrike" noProof="1" dirty="0"/>
              <a:t>编辑标题</a:t>
            </a:r>
            <a:endParaRPr lang="zh-CN" altLang="en-US" strike="noStrike" noProof="1" dirty="0"/>
          </a:p>
        </p:txBody>
      </p:sp>
      <p:sp>
        <p:nvSpPr>
          <p:cNvPr id="4" name="日期占位符 3"/>
          <p:cNvSpPr>
            <a:spLocks noGrp="1"/>
          </p:cNvSpPr>
          <p:nvPr>
            <p:ph type="dt" sz="half" idx="10"/>
            <p:custDataLst>
              <p:tags r:id="rId8"/>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11"/>
            <p:custDataLst>
              <p:tags r:id="rId9"/>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6" name="灯片编号占位符 5"/>
          <p:cNvSpPr>
            <a:spLocks noGrp="1"/>
          </p:cNvSpPr>
          <p:nvPr>
            <p:ph type="sldNum" sz="quarter" idx="12"/>
            <p:custDataLst>
              <p:tags r:id="rId10"/>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31747" name="图片 5" descr="C:/Users/1V994W2/PycharmProjects/PPT_Background_Generation/pic_temp/pic_sup.png"/>
          <p:cNvPicPr/>
          <p:nvPr userDrawn="1">
            <p:custDataLst>
              <p:tags r:id="rId2"/>
            </p:custDataLst>
          </p:nvPr>
        </p:nvPicPr>
        <p:blipFill>
          <a:blip r:embed="rId3" r:link="rId4"/>
          <a:stretch>
            <a:fillRect/>
          </a:stretch>
        </p:blipFill>
        <p:spPr>
          <a:xfrm>
            <a:off x="0" y="0"/>
            <a:ext cx="9144000" cy="6858000"/>
          </a:xfrm>
          <a:prstGeom prst="rect">
            <a:avLst/>
          </a:prstGeom>
          <a:noFill/>
          <a:ln w="9525">
            <a:noFill/>
          </a:ln>
        </p:spPr>
      </p:pic>
      <p:cxnSp>
        <p:nvCxnSpPr>
          <p:cNvPr id="8" name="直接连接符 8"/>
          <p:cNvCxnSpPr/>
          <p:nvPr userDrawn="1">
            <p:custDataLst>
              <p:tags r:id="rId5"/>
            </p:custDataLst>
          </p:nvPr>
        </p:nvCxnSpPr>
        <p:spPr>
          <a:xfrm>
            <a:off x="4206875" y="3930650"/>
            <a:ext cx="730250"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idx="13" hasCustomPrompt="1"/>
          </p:nvPr>
        </p:nvSpPr>
        <p:spPr>
          <a:xfrm>
            <a:off x="2559605" y="2331720"/>
            <a:ext cx="4024313" cy="1398905"/>
          </a:xfrm>
        </p:spPr>
        <p:txBody>
          <a:bodyPr vert="horz" wrap="square" lIns="0" tIns="0" rIns="0" bIns="0" rtlCol="0" anchor="b" anchorCtr="0">
            <a:normAutofit/>
          </a:bodyPr>
          <a:lstStyle>
            <a:lvl1pPr algn="dist">
              <a:defRPr lang="zh-CN" altLang="en-US" sz="8000" b="0" spc="1000" baseline="0">
                <a:solidFill>
                  <a:schemeClr val="tx1">
                    <a:lumMod val="85000"/>
                    <a:lumOff val="15000"/>
                  </a:schemeClr>
                </a:solidFill>
                <a:latin typeface="Arial" panose="020B0604020202020204" pitchFamily="34" charset="0"/>
                <a:ea typeface="汉仪旗黑-85S" pitchFamily="18" charset="-122"/>
              </a:defRPr>
            </a:lvl1pPr>
          </a:lstStyle>
          <a:p>
            <a:pPr marL="0" lvl="0" algn="dist" fontAlgn="auto"/>
            <a:r>
              <a:rPr lang="zh-CN" altLang="en-US" strike="noStrike" noProof="1" dirty="0"/>
              <a:t>编辑标题</a:t>
            </a:r>
            <a:endParaRPr lang="zh-CN" altLang="en-US" strike="noStrike" noProof="1" dirty="0"/>
          </a:p>
        </p:txBody>
      </p:sp>
      <p:sp>
        <p:nvSpPr>
          <p:cNvPr id="7" name="Text Placeholder 6"/>
          <p:cNvSpPr>
            <a:spLocks noGrp="1"/>
          </p:cNvSpPr>
          <p:nvPr>
            <p:ph type="body" idx="14" hasCustomPrompt="1"/>
          </p:nvPr>
        </p:nvSpPr>
        <p:spPr>
          <a:xfrm>
            <a:off x="2559605" y="4133215"/>
            <a:ext cx="4024789" cy="393065"/>
          </a:xfrm>
        </p:spPr>
        <p:txBody>
          <a:bodyPr vert="horz" wrap="square" lIns="0" tIns="0" rIns="0" bIns="0" rtlCol="0" anchor="t" anchorCtr="0">
            <a:normAutofit/>
          </a:bodyPr>
          <a:lstStyle>
            <a:lvl1pPr algn="ctr">
              <a:defRPr lang="zh-CN" altLang="en-US" sz="2000" spc="200">
                <a:ln>
                  <a:noFill/>
                </a:ln>
                <a:solidFill>
                  <a:schemeClr val="tx1">
                    <a:lumMod val="65000"/>
                    <a:lumOff val="35000"/>
                  </a:schemeClr>
                </a:solidFill>
                <a:effectLst/>
                <a:uLnTx/>
                <a:latin typeface="Arial" panose="020B0604020202020204" pitchFamily="34" charset="0"/>
                <a:ea typeface="微软雅黑" panose="020B0503020204020204" charset="-122"/>
                <a:cs typeface="微软雅黑" panose="020B0503020204020204" charset="-122"/>
              </a:defRPr>
            </a:lvl1pPr>
          </a:lstStyle>
          <a:p>
            <a:pPr marL="0" lvl="0" indent="0" algn="ctr" fontAlgn="auto">
              <a:lnSpc>
                <a:spcPct val="100000"/>
              </a:lnSpc>
              <a:spcAft>
                <a:spcPts val="0"/>
              </a:spcAft>
              <a:buClrTx/>
              <a:buSzTx/>
              <a:buNone/>
            </a:pPr>
            <a:r>
              <a:rPr lang="zh-CN" altLang="en-US" strike="noStrike" noProof="1" dirty="0"/>
              <a:t>单击此处编辑副标题</a:t>
            </a:r>
            <a:endParaRPr lang="zh-CN" altLang="en-US" strike="noStrike" noProof="1" dirty="0"/>
          </a:p>
        </p:txBody>
      </p:sp>
      <p:sp>
        <p:nvSpPr>
          <p:cNvPr id="3" name="日期占位符 2"/>
          <p:cNvSpPr>
            <a:spLocks noGrp="1"/>
          </p:cNvSpPr>
          <p:nvPr>
            <p:ph type="dt" sz="half" idx="10"/>
            <p:custDataLst>
              <p:tags r:id="rId6"/>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7"/>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custDataLst>
              <p:tags r:id="rId8"/>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32771" name="图片 5" descr="C:/Users/1V994W2/PycharmProjects/PPT_Background_Generation/pic_temp/0_pic_quater_right_down.png"/>
          <p:cNvPicPr/>
          <p:nvPr userDrawn="1">
            <p:custDataLst>
              <p:tags r:id="rId2"/>
            </p:custDataLst>
          </p:nvPr>
        </p:nvPicPr>
        <p:blipFill>
          <a:blip r:embed="rId3" r:link="rId4"/>
          <a:stretch>
            <a:fillRect/>
          </a:stretch>
        </p:blipFill>
        <p:spPr>
          <a:xfrm>
            <a:off x="0" y="0"/>
            <a:ext cx="539750" cy="485775"/>
          </a:xfrm>
          <a:prstGeom prst="rect">
            <a:avLst/>
          </a:prstGeom>
          <a:noFill/>
          <a:ln w="9525">
            <a:noFill/>
          </a:ln>
        </p:spPr>
      </p:pic>
      <p:pic>
        <p:nvPicPr>
          <p:cNvPr id="32772" name="图片 7" descr="C:/Users/1V994W2/PycharmProjects/PPT_Background_Generation/pic_temp/1_pic_quater_left_down.png"/>
          <p:cNvPicPr/>
          <p:nvPr userDrawn="1">
            <p:custDataLst>
              <p:tags r:id="rId5"/>
            </p:custDataLst>
          </p:nvPr>
        </p:nvPicPr>
        <p:blipFill>
          <a:blip r:embed="rId6" r:link="rId4"/>
          <a:stretch>
            <a:fillRect/>
          </a:stretch>
        </p:blipFill>
        <p:spPr>
          <a:xfrm>
            <a:off x="8604250" y="0"/>
            <a:ext cx="539750" cy="485775"/>
          </a:xfrm>
          <a:prstGeom prst="rect">
            <a:avLst/>
          </a:prstGeom>
          <a:noFill/>
          <a:ln w="9525">
            <a:noFill/>
          </a:ln>
        </p:spPr>
      </p:pic>
      <p:sp>
        <p:nvSpPr>
          <p:cNvPr id="2" name="标题 1"/>
          <p:cNvSpPr>
            <a:spLocks noGrp="1"/>
          </p:cNvSpPr>
          <p:nvPr>
            <p:ph type="title"/>
          </p:nvPr>
        </p:nvSpPr>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3" name="日期占位符 2"/>
          <p:cNvSpPr>
            <a:spLocks noGrp="1"/>
          </p:cNvSpPr>
          <p:nvPr>
            <p:ph type="dt" sz="half" idx="10"/>
            <p:custDataLst>
              <p:tags r:id="rId7"/>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4"/>
          <p:cNvSpPr/>
          <p:nvPr userDrawn="1">
            <p:custDataLst>
              <p:tags r:id="rId2"/>
            </p:custDataLst>
          </p:nvPr>
        </p:nvSpPr>
        <p:spPr>
          <a:xfrm>
            <a:off x="219075" y="303213"/>
            <a:ext cx="8705850" cy="625157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base"/>
            <a:endParaRPr lang="zh-CN" altLang="en-US" sz="1350" strike="noStrike" noProof="1"/>
          </a:p>
        </p:txBody>
      </p:sp>
      <p:pic>
        <p:nvPicPr>
          <p:cNvPr id="33796" name="图片 6" descr="C:/Users/1V994W2/PycharmProjects/PPT_Background_Generation/pic_temp/0_pic_quater_right_down.png"/>
          <p:cNvPicPr/>
          <p:nvPr userDrawn="1">
            <p:custDataLst>
              <p:tags r:id="rId3"/>
            </p:custDataLst>
          </p:nvPr>
        </p:nvPicPr>
        <p:blipFill>
          <a:blip r:embed="rId4" r:link="rId5"/>
          <a:stretch>
            <a:fillRect/>
          </a:stretch>
        </p:blipFill>
        <p:spPr>
          <a:xfrm>
            <a:off x="0" y="0"/>
            <a:ext cx="539750" cy="485775"/>
          </a:xfrm>
          <a:prstGeom prst="rect">
            <a:avLst/>
          </a:prstGeom>
          <a:noFill/>
          <a:ln w="9525">
            <a:noFill/>
          </a:ln>
        </p:spPr>
      </p:pic>
      <p:pic>
        <p:nvPicPr>
          <p:cNvPr id="33797" name="图片 8" descr="C:/Users/1V994W2/PycharmProjects/PPT_Background_Generation/pic_temp/1_pic_quater_left_down.png"/>
          <p:cNvPicPr/>
          <p:nvPr userDrawn="1">
            <p:custDataLst>
              <p:tags r:id="rId6"/>
            </p:custDataLst>
          </p:nvPr>
        </p:nvPicPr>
        <p:blipFill>
          <a:blip r:embed="rId7" r:link="rId5"/>
          <a:stretch>
            <a:fillRect/>
          </a:stretch>
        </p:blipFill>
        <p:spPr>
          <a:xfrm>
            <a:off x="8604250" y="0"/>
            <a:ext cx="539750" cy="485775"/>
          </a:xfrm>
          <a:prstGeom prst="rect">
            <a:avLst/>
          </a:prstGeom>
          <a:noFill/>
          <a:ln w="9525">
            <a:noFill/>
          </a:ln>
        </p:spPr>
      </p:pic>
      <p:sp>
        <p:nvSpPr>
          <p:cNvPr id="2" name="标题 1"/>
          <p:cNvSpPr>
            <a:spLocks noGrp="1"/>
          </p:cNvSpPr>
          <p:nvPr>
            <p:ph type="title" hasCustomPrompt="1"/>
          </p:nvPr>
        </p:nvSpPr>
        <p:spPr>
          <a:xfrm>
            <a:off x="961200" y="1249200"/>
            <a:ext cx="7219800" cy="723600"/>
          </a:xfrm>
        </p:spPr>
        <p:txBody>
          <a:bodyPr wrap="square" anchor="ctr">
            <a:normAutofit/>
          </a:bodyPr>
          <a:lstStyle>
            <a:lvl1pPr>
              <a:defRPr sz="32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dirty="0"/>
              <a:t>单击此处编辑标题</a:t>
            </a:r>
            <a:endParaRPr lang="zh-CN" altLang="en-US" strike="noStrike" noProof="1" dirty="0"/>
          </a:p>
        </p:txBody>
      </p:sp>
      <p:sp>
        <p:nvSpPr>
          <p:cNvPr id="7" name="内容占位符 6"/>
          <p:cNvSpPr>
            <a:spLocks noGrp="1"/>
          </p:cNvSpPr>
          <p:nvPr>
            <p:ph sz="quarter" idx="13"/>
          </p:nvPr>
        </p:nvSpPr>
        <p:spPr>
          <a:xfrm>
            <a:off x="960835" y="2163600"/>
            <a:ext cx="7219950" cy="3445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8"/>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10"/>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4"/>
          <p:cNvSpPr/>
          <p:nvPr userDrawn="1">
            <p:custDataLst>
              <p:tags r:id="rId2"/>
            </p:custDataLst>
          </p:nvPr>
        </p:nvSpPr>
        <p:spPr>
          <a:xfrm>
            <a:off x="0" y="0"/>
            <a:ext cx="3617913"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base"/>
            <a:endParaRPr lang="zh-CN" altLang="en-US" sz="1350" strike="noStrike" noProof="1"/>
          </a:p>
        </p:txBody>
      </p:sp>
      <p:pic>
        <p:nvPicPr>
          <p:cNvPr id="34820" name="图片 6" descr="C:/Users/1V994W2/PycharmProjects/PPT_Background_Generation/pic_temp/0_pic_quater_right_down.png"/>
          <p:cNvPicPr/>
          <p:nvPr userDrawn="1">
            <p:custDataLst>
              <p:tags r:id="rId3"/>
            </p:custDataLst>
          </p:nvPr>
        </p:nvPicPr>
        <p:blipFill>
          <a:blip r:embed="rId4" r:link="rId5"/>
          <a:stretch>
            <a:fillRect/>
          </a:stretch>
        </p:blipFill>
        <p:spPr>
          <a:xfrm>
            <a:off x="8604250" y="0"/>
            <a:ext cx="539750" cy="485775"/>
          </a:xfrm>
          <a:prstGeom prst="rect">
            <a:avLst/>
          </a:prstGeom>
          <a:noFill/>
          <a:ln w="9525">
            <a:noFill/>
          </a:ln>
        </p:spPr>
      </p:pic>
      <p:sp>
        <p:nvSpPr>
          <p:cNvPr id="2" name="标题 1"/>
          <p:cNvSpPr>
            <a:spLocks noGrp="1"/>
          </p:cNvSpPr>
          <p:nvPr>
            <p:ph type="title" hasCustomPrompt="1"/>
          </p:nvPr>
        </p:nvSpPr>
        <p:spPr>
          <a:xfrm>
            <a:off x="437400" y="770400"/>
            <a:ext cx="2970000" cy="882000"/>
          </a:xfrm>
        </p:spPr>
        <p:txBody>
          <a:bodyPr wrap="square" anchor="ctr" anchorCtr="0">
            <a:normAutofit/>
          </a:bodyPr>
          <a:lstStyle>
            <a:lvl1pPr>
              <a:defRPr sz="36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dirty="0"/>
              <a:t>单击编辑标题</a:t>
            </a:r>
            <a:endParaRPr lang="zh-CN" altLang="en-US" strike="noStrike" noProof="1" dirty="0"/>
          </a:p>
        </p:txBody>
      </p:sp>
      <p:sp>
        <p:nvSpPr>
          <p:cNvPr id="7" name="文本占位符 6"/>
          <p:cNvSpPr>
            <a:spLocks noGrp="1"/>
          </p:cNvSpPr>
          <p:nvPr>
            <p:ph type="body" sz="quarter" idx="13"/>
          </p:nvPr>
        </p:nvSpPr>
        <p:spPr>
          <a:xfrm>
            <a:off x="440100" y="1764000"/>
            <a:ext cx="2967300" cy="4093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3825900" y="769938"/>
            <a:ext cx="4860000" cy="508793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6"/>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7"/>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8"/>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4"/>
          <p:cNvSpPr/>
          <p:nvPr userDrawn="1">
            <p:custDataLst>
              <p:tags r:id="rId2"/>
            </p:custDataLst>
          </p:nvPr>
        </p:nvSpPr>
        <p:spPr>
          <a:xfrm>
            <a:off x="0" y="0"/>
            <a:ext cx="9144000" cy="266382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base"/>
            <a:endParaRPr lang="zh-CN" altLang="en-US" sz="1350" strike="noStrike" noProof="1"/>
          </a:p>
        </p:txBody>
      </p:sp>
      <p:pic>
        <p:nvPicPr>
          <p:cNvPr id="35844" name="图片 6" descr="C:/Users/1V994W2/PycharmProjects/PPT_Background_Generation/pic_temp/0_pic_quater_right_down.png"/>
          <p:cNvPicPr/>
          <p:nvPr userDrawn="1">
            <p:custDataLst>
              <p:tags r:id="rId3"/>
            </p:custDataLst>
          </p:nvPr>
        </p:nvPicPr>
        <p:blipFill>
          <a:blip r:embed="rId4" r:link="rId5"/>
          <a:stretch>
            <a:fillRect/>
          </a:stretch>
        </p:blipFill>
        <p:spPr>
          <a:xfrm>
            <a:off x="0" y="0"/>
            <a:ext cx="539750" cy="485775"/>
          </a:xfrm>
          <a:prstGeom prst="rect">
            <a:avLst/>
          </a:prstGeom>
          <a:noFill/>
          <a:ln w="9525">
            <a:noFill/>
          </a:ln>
        </p:spPr>
      </p:pic>
      <p:pic>
        <p:nvPicPr>
          <p:cNvPr id="35845" name="图片 8" descr="C:/Users/1V994W2/PycharmProjects/PPT_Background_Generation/pic_temp/1_pic_quater_left_down.png"/>
          <p:cNvPicPr/>
          <p:nvPr userDrawn="1">
            <p:custDataLst>
              <p:tags r:id="rId6"/>
            </p:custDataLst>
          </p:nvPr>
        </p:nvPicPr>
        <p:blipFill>
          <a:blip r:embed="rId7" r:link="rId5"/>
          <a:stretch>
            <a:fillRect/>
          </a:stretch>
        </p:blipFill>
        <p:spPr>
          <a:xfrm>
            <a:off x="8604250" y="0"/>
            <a:ext cx="539750" cy="485775"/>
          </a:xfrm>
          <a:prstGeom prst="rect">
            <a:avLst/>
          </a:prstGeom>
          <a:noFill/>
          <a:ln w="9525">
            <a:noFill/>
          </a:ln>
        </p:spPr>
      </p:pic>
      <p:sp>
        <p:nvSpPr>
          <p:cNvPr id="2" name="标题 1"/>
          <p:cNvSpPr>
            <a:spLocks noGrp="1"/>
          </p:cNvSpPr>
          <p:nvPr>
            <p:ph type="title"/>
          </p:nvPr>
        </p:nvSpPr>
        <p:spPr>
          <a:xfrm>
            <a:off x="459000" y="781200"/>
            <a:ext cx="8232300" cy="626400"/>
          </a:xfrm>
        </p:spPr>
        <p:txBody>
          <a:bodyPr wrap="square" anchor="ctr">
            <a:normAutofit/>
          </a:bodyPr>
          <a:lstStyle>
            <a:lvl1pPr algn="ctr">
              <a:defRPr sz="36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59000" y="1659600"/>
            <a:ext cx="8231981" cy="828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9" name="内容占位符 8"/>
          <p:cNvSpPr>
            <a:spLocks noGrp="1"/>
          </p:cNvSpPr>
          <p:nvPr>
            <p:ph sz="quarter" idx="14"/>
          </p:nvPr>
        </p:nvSpPr>
        <p:spPr>
          <a:xfrm>
            <a:off x="459581" y="2808000"/>
            <a:ext cx="8224200" cy="343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8"/>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10"/>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4"/>
          <p:cNvSpPr/>
          <p:nvPr userDrawn="1">
            <p:custDataLst>
              <p:tags r:id="rId2"/>
            </p:custDataLst>
          </p:nvPr>
        </p:nvSpPr>
        <p:spPr>
          <a:xfrm>
            <a:off x="0" y="5029200"/>
            <a:ext cx="9144000" cy="1828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base"/>
            <a:endParaRPr lang="zh-CN" altLang="en-US" sz="1350" strike="noStrike" noProof="1"/>
          </a:p>
        </p:txBody>
      </p:sp>
      <p:pic>
        <p:nvPicPr>
          <p:cNvPr id="36868" name="图片 6" descr="C:/Users/1V994W2/PycharmProjects/PPT_Background_Generation/pic_temp/0_pic_quater_right_down.png"/>
          <p:cNvPicPr/>
          <p:nvPr userDrawn="1">
            <p:custDataLst>
              <p:tags r:id="rId3"/>
            </p:custDataLst>
          </p:nvPr>
        </p:nvPicPr>
        <p:blipFill>
          <a:blip r:embed="rId4" r:link="rId5"/>
          <a:stretch>
            <a:fillRect/>
          </a:stretch>
        </p:blipFill>
        <p:spPr>
          <a:xfrm>
            <a:off x="0" y="0"/>
            <a:ext cx="539750" cy="485775"/>
          </a:xfrm>
          <a:prstGeom prst="rect">
            <a:avLst/>
          </a:prstGeom>
          <a:noFill/>
          <a:ln w="9525">
            <a:noFill/>
          </a:ln>
        </p:spPr>
      </p:pic>
      <p:pic>
        <p:nvPicPr>
          <p:cNvPr id="36869" name="图片 8" descr="C:/Users/1V994W2/PycharmProjects/PPT_Background_Generation/pic_temp/1_pic_quater_left_down.png"/>
          <p:cNvPicPr/>
          <p:nvPr userDrawn="1">
            <p:custDataLst>
              <p:tags r:id="rId6"/>
            </p:custDataLst>
          </p:nvPr>
        </p:nvPicPr>
        <p:blipFill>
          <a:blip r:embed="rId7" r:link="rId5"/>
          <a:stretch>
            <a:fillRect/>
          </a:stretch>
        </p:blipFill>
        <p:spPr>
          <a:xfrm>
            <a:off x="8604250" y="0"/>
            <a:ext cx="539750" cy="485775"/>
          </a:xfrm>
          <a:prstGeom prst="rect">
            <a:avLst/>
          </a:prstGeom>
          <a:noFill/>
          <a:ln w="9525">
            <a:noFill/>
          </a:ln>
        </p:spPr>
      </p:pic>
      <p:sp>
        <p:nvSpPr>
          <p:cNvPr id="2" name="标题 1"/>
          <p:cNvSpPr>
            <a:spLocks noGrp="1"/>
          </p:cNvSpPr>
          <p:nvPr>
            <p:ph type="title"/>
          </p:nvPr>
        </p:nvSpPr>
        <p:spPr>
          <a:xfrm>
            <a:off x="453600" y="669600"/>
            <a:ext cx="8232300" cy="565200"/>
          </a:xfrm>
        </p:spPr>
        <p:txBody>
          <a:bodyPr wrap="square" anchor="ctr" anchorCtr="0">
            <a:normAutofit/>
          </a:bodyPr>
          <a:lstStyle>
            <a:lvl1pPr algn="ctr">
              <a:defRPr sz="32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53628" y="1681200"/>
            <a:ext cx="8243100" cy="321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文本占位符 8"/>
          <p:cNvSpPr>
            <a:spLocks noGrp="1"/>
          </p:cNvSpPr>
          <p:nvPr>
            <p:ph type="body" sz="quarter" idx="14"/>
          </p:nvPr>
        </p:nvSpPr>
        <p:spPr>
          <a:xfrm>
            <a:off x="445500" y="5180400"/>
            <a:ext cx="8251200" cy="10116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8"/>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10"/>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4"/>
          <p:cNvSpPr/>
          <p:nvPr userDrawn="1">
            <p:custDataLst>
              <p:tags r:id="rId2"/>
            </p:custDataLst>
          </p:nvPr>
        </p:nvSpPr>
        <p:spPr>
          <a:xfrm>
            <a:off x="0" y="0"/>
            <a:ext cx="9144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base"/>
            <a:endParaRPr lang="zh-CN" altLang="en-US" sz="1350" strike="noStrike" noProof="1"/>
          </a:p>
        </p:txBody>
      </p:sp>
      <p:pic>
        <p:nvPicPr>
          <p:cNvPr id="37892" name="图片 6" descr="C:/Users/1V994W2/PycharmProjects/PPT_Background_Generation/pic_temp/0_pic_quater_right_down.png"/>
          <p:cNvPicPr/>
          <p:nvPr userDrawn="1">
            <p:custDataLst>
              <p:tags r:id="rId3"/>
            </p:custDataLst>
          </p:nvPr>
        </p:nvPicPr>
        <p:blipFill>
          <a:blip r:embed="rId4" r:link="rId5"/>
          <a:stretch>
            <a:fillRect/>
          </a:stretch>
        </p:blipFill>
        <p:spPr>
          <a:xfrm>
            <a:off x="8604250" y="6372225"/>
            <a:ext cx="539750" cy="485775"/>
          </a:xfrm>
          <a:prstGeom prst="rect">
            <a:avLst/>
          </a:prstGeom>
          <a:noFill/>
          <a:ln w="9525">
            <a:noFill/>
          </a:ln>
        </p:spPr>
      </p:pic>
      <p:pic>
        <p:nvPicPr>
          <p:cNvPr id="37893" name="图片 8" descr="C:/Users/1V994W2/PycharmProjects/PPT_Background_Generation/pic_temp/1_pic_quater_left_down.png"/>
          <p:cNvPicPr/>
          <p:nvPr userDrawn="1">
            <p:custDataLst>
              <p:tags r:id="rId6"/>
            </p:custDataLst>
          </p:nvPr>
        </p:nvPicPr>
        <p:blipFill>
          <a:blip r:embed="rId7" r:link="rId5"/>
          <a:stretch>
            <a:fillRect/>
          </a:stretch>
        </p:blipFill>
        <p:spPr>
          <a:xfrm>
            <a:off x="0" y="6372225"/>
            <a:ext cx="539750" cy="485775"/>
          </a:xfrm>
          <a:prstGeom prst="rect">
            <a:avLst/>
          </a:prstGeom>
          <a:noFill/>
          <a:ln w="9525">
            <a:noFill/>
          </a:ln>
        </p:spPr>
      </p:pic>
      <p:sp>
        <p:nvSpPr>
          <p:cNvPr id="2" name="标题 1"/>
          <p:cNvSpPr>
            <a:spLocks noGrp="1"/>
          </p:cNvSpPr>
          <p:nvPr>
            <p:ph type="title"/>
          </p:nvPr>
        </p:nvSpPr>
        <p:spPr>
          <a:xfrm>
            <a:off x="434700" y="237600"/>
            <a:ext cx="8278200" cy="44196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34700" y="1663200"/>
            <a:ext cx="40068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4681800" y="1663200"/>
            <a:ext cx="40257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11" name="文本占位符 10"/>
          <p:cNvSpPr>
            <a:spLocks noGrp="1"/>
          </p:cNvSpPr>
          <p:nvPr>
            <p:ph type="body" sz="quarter" idx="15"/>
          </p:nvPr>
        </p:nvSpPr>
        <p:spPr>
          <a:xfrm>
            <a:off x="429300" y="4816800"/>
            <a:ext cx="40068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13" name="文本占位符 12"/>
          <p:cNvSpPr>
            <a:spLocks noGrp="1"/>
          </p:cNvSpPr>
          <p:nvPr>
            <p:ph type="body" sz="quarter" idx="16"/>
          </p:nvPr>
        </p:nvSpPr>
        <p:spPr>
          <a:xfrm>
            <a:off x="4689900" y="4813200"/>
            <a:ext cx="40257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8"/>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10"/>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4"/>
          <p:cNvSpPr/>
          <p:nvPr userDrawn="1">
            <p:custDataLst>
              <p:tags r:id="rId2"/>
            </p:custDataLst>
          </p:nvPr>
        </p:nvSpPr>
        <p:spPr>
          <a:xfrm>
            <a:off x="0" y="954088"/>
            <a:ext cx="9144000" cy="494982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base"/>
            <a:endParaRPr lang="zh-CN" altLang="en-US" sz="1350" strike="noStrike" noProof="1"/>
          </a:p>
        </p:txBody>
      </p:sp>
      <p:pic>
        <p:nvPicPr>
          <p:cNvPr id="38916" name="图片 6" descr="C:/Users/1V994W2/PycharmProjects/PPT_Background_Generation/pic_temp/0_pic_quater_right_down.png"/>
          <p:cNvPicPr/>
          <p:nvPr userDrawn="1">
            <p:custDataLst>
              <p:tags r:id="rId3"/>
            </p:custDataLst>
          </p:nvPr>
        </p:nvPicPr>
        <p:blipFill>
          <a:blip r:embed="rId4" r:link="rId5"/>
          <a:stretch>
            <a:fillRect/>
          </a:stretch>
        </p:blipFill>
        <p:spPr>
          <a:xfrm>
            <a:off x="7929563" y="5765800"/>
            <a:ext cx="1214437" cy="1092200"/>
          </a:xfrm>
          <a:prstGeom prst="rect">
            <a:avLst/>
          </a:prstGeom>
          <a:noFill/>
          <a:ln w="9525">
            <a:noFill/>
          </a:ln>
        </p:spPr>
      </p:pic>
      <p:pic>
        <p:nvPicPr>
          <p:cNvPr id="38917" name="图片 8" descr="C:/Users/1V994W2/PycharmProjects/PPT_Background_Generation/pic_temp/1_pic_quater_left_down.png"/>
          <p:cNvPicPr/>
          <p:nvPr userDrawn="1">
            <p:custDataLst>
              <p:tags r:id="rId6"/>
            </p:custDataLst>
          </p:nvPr>
        </p:nvPicPr>
        <p:blipFill>
          <a:blip r:embed="rId7" r:link="rId5"/>
          <a:stretch>
            <a:fillRect/>
          </a:stretch>
        </p:blipFill>
        <p:spPr>
          <a:xfrm>
            <a:off x="0" y="5765800"/>
            <a:ext cx="1214438" cy="1092200"/>
          </a:xfrm>
          <a:prstGeom prst="rect">
            <a:avLst/>
          </a:prstGeom>
          <a:noFill/>
          <a:ln w="9525">
            <a:noFill/>
          </a:ln>
        </p:spPr>
      </p:pic>
      <p:sp>
        <p:nvSpPr>
          <p:cNvPr id="2" name="标题 1"/>
          <p:cNvSpPr>
            <a:spLocks noGrp="1"/>
          </p:cNvSpPr>
          <p:nvPr>
            <p:ph type="title" hasCustomPrompt="1"/>
          </p:nvPr>
        </p:nvSpPr>
        <p:spPr>
          <a:xfrm>
            <a:off x="1142100" y="1339200"/>
            <a:ext cx="6858000" cy="2386800"/>
          </a:xfrm>
        </p:spPr>
        <p:txBody>
          <a:bodyPr wrap="square" anchor="b">
            <a:normAutofit/>
          </a:bodyPr>
          <a:lstStyle>
            <a:lvl1pPr algn="ctr">
              <a:defRPr sz="60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dirty="0"/>
              <a:t>单击此处编辑标题</a:t>
            </a:r>
            <a:endParaRPr lang="zh-CN" altLang="en-US" strike="noStrike" noProof="1" dirty="0"/>
          </a:p>
        </p:txBody>
      </p:sp>
      <p:sp>
        <p:nvSpPr>
          <p:cNvPr id="7" name="文本占位符 6"/>
          <p:cNvSpPr>
            <a:spLocks noGrp="1"/>
          </p:cNvSpPr>
          <p:nvPr>
            <p:ph type="body" sz="quarter" idx="13"/>
          </p:nvPr>
        </p:nvSpPr>
        <p:spPr>
          <a:xfrm>
            <a:off x="1141810" y="3862800"/>
            <a:ext cx="6858000" cy="1656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8"/>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10"/>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6147" name="图片 5" descr="C:/Users/1V994W2/PycharmProjects/PPT_Background_Generation/pic_temp/0_pic_quater_right_down.png"/>
          <p:cNvPicPr/>
          <p:nvPr>
            <p:custDataLst>
              <p:tags r:id="rId2"/>
            </p:custDataLst>
          </p:nvPr>
        </p:nvPicPr>
        <p:blipFill>
          <a:blip r:embed="rId3" r:link="rId4"/>
          <a:stretch>
            <a:fillRect/>
          </a:stretch>
        </p:blipFill>
        <p:spPr>
          <a:xfrm>
            <a:off x="0" y="0"/>
            <a:ext cx="539750" cy="485775"/>
          </a:xfrm>
          <a:prstGeom prst="rect">
            <a:avLst/>
          </a:prstGeom>
          <a:noFill/>
          <a:ln w="9525">
            <a:noFill/>
          </a:ln>
        </p:spPr>
      </p:pic>
      <p:pic>
        <p:nvPicPr>
          <p:cNvPr id="6148" name="图片 7" descr="C:/Users/1V994W2/PycharmProjects/PPT_Background_Generation/pic_temp/1_pic_quater_left_down.png"/>
          <p:cNvPicPr/>
          <p:nvPr>
            <p:custDataLst>
              <p:tags r:id="rId5"/>
            </p:custDataLst>
          </p:nvPr>
        </p:nvPicPr>
        <p:blipFill>
          <a:blip r:embed="rId6" r:link="rId4"/>
          <a:stretch>
            <a:fillRect/>
          </a:stretch>
        </p:blipFill>
        <p:spPr>
          <a:xfrm>
            <a:off x="8604250" y="0"/>
            <a:ext cx="539750" cy="485775"/>
          </a:xfrm>
          <a:prstGeom prst="rect">
            <a:avLst/>
          </a:prstGeom>
          <a:noFill/>
          <a:ln w="9525">
            <a:noFill/>
          </a:ln>
        </p:spPr>
      </p:pic>
      <p:sp>
        <p:nvSpPr>
          <p:cNvPr id="2" name="标题 1"/>
          <p:cNvSpPr>
            <a:spLocks noGrp="1"/>
          </p:cNvSpPr>
          <p:nvPr>
            <p:ph type="title"/>
          </p:nvPr>
        </p:nvSpPr>
        <p:spPr>
          <a:xfrm>
            <a:off x="502412" y="443234"/>
            <a:ext cx="8139178"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502448" y="952508"/>
            <a:ext cx="3962432" cy="5388907"/>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4679158" y="952508"/>
            <a:ext cx="3962432" cy="5388907"/>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custDataLst>
              <p:tags r:id="rId7"/>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6" name="页脚占位符 5"/>
          <p:cNvSpPr>
            <a:spLocks noGrp="1"/>
          </p:cNvSpPr>
          <p:nvPr>
            <p:ph type="ftr" sz="quarter" idx="11"/>
            <p:custDataLst>
              <p:tags r:id="rId8"/>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7" name="灯片编号占位符 6"/>
          <p:cNvSpPr>
            <a:spLocks noGrp="1"/>
          </p:cNvSpPr>
          <p:nvPr>
            <p:ph type="sldNum" sz="quarter" idx="12"/>
            <p:custDataLst>
              <p:tags r:id="rId9"/>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7171" name="图片 5" descr="C:/Users/1V994W2/PycharmProjects/PPT_Background_Generation/pic_temp/0_pic_quater_right_down.png"/>
          <p:cNvPicPr/>
          <p:nvPr>
            <p:custDataLst>
              <p:tags r:id="rId2"/>
            </p:custDataLst>
          </p:nvPr>
        </p:nvPicPr>
        <p:blipFill>
          <a:blip r:embed="rId3" r:link="rId4"/>
          <a:stretch>
            <a:fillRect/>
          </a:stretch>
        </p:blipFill>
        <p:spPr>
          <a:xfrm>
            <a:off x="0" y="0"/>
            <a:ext cx="539750" cy="485775"/>
          </a:xfrm>
          <a:prstGeom prst="rect">
            <a:avLst/>
          </a:prstGeom>
          <a:noFill/>
          <a:ln w="9525">
            <a:noFill/>
          </a:ln>
        </p:spPr>
      </p:pic>
      <p:pic>
        <p:nvPicPr>
          <p:cNvPr id="7172" name="图片 7" descr="C:/Users/1V994W2/PycharmProjects/PPT_Background_Generation/pic_temp/1_pic_quater_left_down.png"/>
          <p:cNvPicPr/>
          <p:nvPr>
            <p:custDataLst>
              <p:tags r:id="rId5"/>
            </p:custDataLst>
          </p:nvPr>
        </p:nvPicPr>
        <p:blipFill>
          <a:blip r:embed="rId6" r:link="rId4"/>
          <a:stretch>
            <a:fillRect/>
          </a:stretch>
        </p:blipFill>
        <p:spPr>
          <a:xfrm>
            <a:off x="8604250" y="0"/>
            <a:ext cx="539750" cy="485775"/>
          </a:xfrm>
          <a:prstGeom prst="rect">
            <a:avLst/>
          </a:prstGeom>
          <a:noFill/>
          <a:ln w="9525">
            <a:noFill/>
          </a:ln>
        </p:spPr>
      </p:pic>
      <p:sp>
        <p:nvSpPr>
          <p:cNvPr id="2" name="标题 1"/>
          <p:cNvSpPr>
            <a:spLocks noGrp="1"/>
          </p:cNvSpPr>
          <p:nvPr>
            <p:ph type="title"/>
          </p:nvPr>
        </p:nvSpPr>
        <p:spPr>
          <a:xfrm>
            <a:off x="502412" y="443234"/>
            <a:ext cx="8139178"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hasCustomPrompt="1"/>
          </p:nvPr>
        </p:nvSpPr>
        <p:spPr>
          <a:xfrm>
            <a:off x="502448" y="952508"/>
            <a:ext cx="3962432" cy="3810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502444" y="1406525"/>
            <a:ext cx="3962400" cy="4934752"/>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5" name="文本占位符 4"/>
          <p:cNvSpPr>
            <a:spLocks noGrp="1"/>
          </p:cNvSpPr>
          <p:nvPr>
            <p:ph type="body" sz="quarter" idx="3" hasCustomPrompt="1"/>
          </p:nvPr>
        </p:nvSpPr>
        <p:spPr>
          <a:xfrm>
            <a:off x="4676813" y="952508"/>
            <a:ext cx="3962432" cy="3810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strike="noStrike" noProof="1">
                <a:sym typeface="+mn-ea"/>
              </a:rPr>
              <a:t>单击此处编辑文本</a:t>
            </a:r>
            <a:endParaRPr strike="noStrike" noProof="1">
              <a:sym typeface="+mn-ea"/>
            </a:endParaRPr>
          </a:p>
        </p:txBody>
      </p:sp>
      <p:sp>
        <p:nvSpPr>
          <p:cNvPr id="6" name="内容占位符 5"/>
          <p:cNvSpPr>
            <a:spLocks noGrp="1"/>
          </p:cNvSpPr>
          <p:nvPr>
            <p:ph sz="quarter" idx="4"/>
          </p:nvPr>
        </p:nvSpPr>
        <p:spPr>
          <a:xfrm>
            <a:off x="4676813" y="1406525"/>
            <a:ext cx="3962432" cy="4934752"/>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7" name="日期占位符 6"/>
          <p:cNvSpPr>
            <a:spLocks noGrp="1"/>
          </p:cNvSpPr>
          <p:nvPr>
            <p:ph type="dt" sz="half" idx="10"/>
            <p:custDataLst>
              <p:tags r:id="rId7"/>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8" name="页脚占位符 7"/>
          <p:cNvSpPr>
            <a:spLocks noGrp="1"/>
          </p:cNvSpPr>
          <p:nvPr>
            <p:ph type="ftr" sz="quarter" idx="11"/>
            <p:custDataLst>
              <p:tags r:id="rId8"/>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9" name="灯片编号占位符 8"/>
          <p:cNvSpPr>
            <a:spLocks noGrp="1"/>
          </p:cNvSpPr>
          <p:nvPr>
            <p:ph type="sldNum" sz="quarter" idx="12"/>
            <p:custDataLst>
              <p:tags r:id="rId9"/>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8195" name="图片 5" descr="C:/Users/1V994W2/Documents/Tencent%20Files/574576071/FileRecv/拼装素材/六十/58/subject_holdright_60,120,186_0_staid_full_0.png"/>
          <p:cNvPicPr/>
          <p:nvPr>
            <p:custDataLst>
              <p:tags r:id="rId2"/>
            </p:custDataLst>
          </p:nvPr>
        </p:nvPicPr>
        <p:blipFill>
          <a:blip r:embed="rId3" r:link="rId4"/>
          <a:stretch>
            <a:fillRect/>
          </a:stretch>
        </p:blipFill>
        <p:spPr>
          <a:xfrm>
            <a:off x="5622925" y="2193925"/>
            <a:ext cx="3292475" cy="2470150"/>
          </a:xfrm>
          <a:prstGeom prst="rect">
            <a:avLst/>
          </a:prstGeom>
          <a:noFill/>
          <a:ln w="9525">
            <a:noFill/>
          </a:ln>
        </p:spPr>
      </p:pic>
      <p:sp>
        <p:nvSpPr>
          <p:cNvPr id="7" name="任意多边形 6"/>
          <p:cNvSpPr/>
          <p:nvPr>
            <p:custDataLst>
              <p:tags r:id="rId5"/>
            </p:custDataLst>
          </p:nvPr>
        </p:nvSpPr>
        <p:spPr>
          <a:xfrm flipH="1">
            <a:off x="0" y="0"/>
            <a:ext cx="5484813" cy="6858000"/>
          </a:xfrm>
          <a:custGeom>
            <a:avLst/>
            <a:gdLst>
              <a:gd name="connsiteX0" fmla="*/ 1714500 w 7314000"/>
              <a:gd name="connsiteY0" fmla="*/ 0 h 6858000"/>
              <a:gd name="connsiteX1" fmla="*/ 7314000 w 7314000"/>
              <a:gd name="connsiteY1" fmla="*/ 0 h 6858000"/>
              <a:gd name="connsiteX2" fmla="*/ 7314000 w 7314000"/>
              <a:gd name="connsiteY2" fmla="*/ 6858000 h 6858000"/>
              <a:gd name="connsiteX3" fmla="*/ 0 w 7314000"/>
              <a:gd name="connsiteY3" fmla="*/ 6858000 h 6858000"/>
              <a:gd name="connsiteX4" fmla="*/ 1714500 w 7314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4000" h="6858000">
                <a:moveTo>
                  <a:pt x="1714500" y="0"/>
                </a:moveTo>
                <a:lnTo>
                  <a:pt x="7314000" y="0"/>
                </a:lnTo>
                <a:lnTo>
                  <a:pt x="7314000" y="6858000"/>
                </a:lnTo>
                <a:lnTo>
                  <a:pt x="0" y="6858000"/>
                </a:lnTo>
                <a:lnTo>
                  <a:pt x="1714500" y="0"/>
                </a:lnTo>
                <a:close/>
              </a:path>
            </a:pathLst>
          </a:cu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endParaRPr lang="zh-CN" altLang="en-US" sz="1350" strike="noStrike" noProof="1"/>
          </a:p>
        </p:txBody>
      </p:sp>
      <p:pic>
        <p:nvPicPr>
          <p:cNvPr id="8197" name="图片 8" descr="C:/Users/1V994W2/PycharmProjects/PPT_Background_Generation/pic_temp/1_pic_quater_left_down.png"/>
          <p:cNvPicPr/>
          <p:nvPr>
            <p:custDataLst>
              <p:tags r:id="rId6"/>
            </p:custDataLst>
          </p:nvPr>
        </p:nvPicPr>
        <p:blipFill>
          <a:blip r:embed="rId7" r:link="rId4"/>
          <a:stretch>
            <a:fillRect/>
          </a:stretch>
        </p:blipFill>
        <p:spPr>
          <a:xfrm>
            <a:off x="0" y="6372225"/>
            <a:ext cx="539750" cy="485775"/>
          </a:xfrm>
          <a:prstGeom prst="rect">
            <a:avLst/>
          </a:prstGeom>
          <a:noFill/>
          <a:ln w="9525">
            <a:noFill/>
          </a:ln>
        </p:spPr>
      </p:pic>
      <p:sp>
        <p:nvSpPr>
          <p:cNvPr id="2" name="标题 1"/>
          <p:cNvSpPr>
            <a:spLocks noGrp="1"/>
          </p:cNvSpPr>
          <p:nvPr>
            <p:ph type="title"/>
          </p:nvPr>
        </p:nvSpPr>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10"/>
            <p:custDataLst>
              <p:tags r:id="rId8"/>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5" name="灯片编号占位符 4"/>
          <p:cNvSpPr>
            <a:spLocks noGrp="1"/>
          </p:cNvSpPr>
          <p:nvPr>
            <p:ph type="sldNum" sz="quarter" idx="12"/>
            <p:custDataLst>
              <p:tags r:id="rId10"/>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3" name="页脚占位符 2"/>
          <p:cNvSpPr>
            <a:spLocks noGrp="1"/>
          </p:cNvSpPr>
          <p:nvPr>
            <p:ph type="ftr" sz="quarter" idx="11"/>
            <p:custDataLst>
              <p:tags r:id="rId3"/>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4" name="灯片编号占位符 3"/>
          <p:cNvSpPr>
            <a:spLocks noGrp="1"/>
          </p:cNvSpPr>
          <p:nvPr>
            <p:ph type="sldNum" sz="quarter" idx="12"/>
            <p:custDataLst>
              <p:tags r:id="rId4"/>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10243" name="图片 5" descr="C:/Users/1V994W2/PycharmProjects/PPT_Background_Generation/pic_temp/0_pic_quater_right_down.png"/>
          <p:cNvPicPr/>
          <p:nvPr>
            <p:custDataLst>
              <p:tags r:id="rId2"/>
            </p:custDataLst>
          </p:nvPr>
        </p:nvPicPr>
        <p:blipFill>
          <a:blip r:embed="rId3" r:link="rId4"/>
          <a:stretch>
            <a:fillRect/>
          </a:stretch>
        </p:blipFill>
        <p:spPr>
          <a:xfrm>
            <a:off x="0" y="0"/>
            <a:ext cx="539750" cy="485775"/>
          </a:xfrm>
          <a:prstGeom prst="rect">
            <a:avLst/>
          </a:prstGeom>
          <a:noFill/>
          <a:ln w="9525">
            <a:noFill/>
          </a:ln>
        </p:spPr>
      </p:pic>
      <p:pic>
        <p:nvPicPr>
          <p:cNvPr id="10244" name="图片 7" descr="C:/Users/1V994W2/PycharmProjects/PPT_Background_Generation/pic_temp/1_pic_quater_left_down.png"/>
          <p:cNvPicPr/>
          <p:nvPr>
            <p:custDataLst>
              <p:tags r:id="rId5"/>
            </p:custDataLst>
          </p:nvPr>
        </p:nvPicPr>
        <p:blipFill>
          <a:blip r:embed="rId6" r:link="rId4"/>
          <a:stretch>
            <a:fillRect/>
          </a:stretch>
        </p:blipFill>
        <p:spPr>
          <a:xfrm>
            <a:off x="8604250" y="0"/>
            <a:ext cx="539750" cy="485775"/>
          </a:xfrm>
          <a:prstGeom prst="rect">
            <a:avLst/>
          </a:prstGeom>
          <a:noFill/>
          <a:ln w="9525">
            <a:noFill/>
          </a:ln>
        </p:spPr>
      </p:pic>
      <p:sp>
        <p:nvSpPr>
          <p:cNvPr id="2" name="标题 1"/>
          <p:cNvSpPr>
            <a:spLocks noGrp="1"/>
          </p:cNvSpPr>
          <p:nvPr>
            <p:ph type="title"/>
          </p:nvPr>
        </p:nvSpPr>
        <p:spPr>
          <a:xfrm>
            <a:off x="502448" y="443234"/>
            <a:ext cx="8139178"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图片占位符 2"/>
          <p:cNvSpPr>
            <a:spLocks noGrp="1"/>
          </p:cNvSpPr>
          <p:nvPr>
            <p:ph type="pic" idx="1"/>
          </p:nvPr>
        </p:nvSpPr>
        <p:spPr>
          <a:xfrm>
            <a:off x="502448" y="952508"/>
            <a:ext cx="396243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fontAlgn="auto"/>
            <a:endParaRPr strike="noStrike" noProof="1" dirty="0">
              <a:sym typeface="+mn-ea"/>
            </a:endParaRPr>
          </a:p>
        </p:txBody>
      </p:sp>
      <p:sp>
        <p:nvSpPr>
          <p:cNvPr id="4" name="文本占位符 3"/>
          <p:cNvSpPr>
            <a:spLocks noGrp="1"/>
          </p:cNvSpPr>
          <p:nvPr>
            <p:ph type="body" sz="half" idx="2"/>
          </p:nvPr>
        </p:nvSpPr>
        <p:spPr>
          <a:xfrm>
            <a:off x="4679194" y="952508"/>
            <a:ext cx="3962432" cy="5388907"/>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0"/>
            <p:custDataLst>
              <p:tags r:id="rId7"/>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9EFD9D74-47D9-4702-A33C-335B63B48DBF}"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
        <p:nvSpPr>
          <p:cNvPr id="6" name="页脚占位符 5"/>
          <p:cNvSpPr>
            <a:spLocks noGrp="1"/>
          </p:cNvSpPr>
          <p:nvPr>
            <p:ph type="ftr" sz="quarter" idx="11"/>
            <p:custDataLst>
              <p:tags r:id="rId8"/>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7" name="灯片编号占位符 6"/>
          <p:cNvSpPr>
            <a:spLocks noGrp="1"/>
          </p:cNvSpPr>
          <p:nvPr>
            <p:ph type="sldNum" sz="quarter" idx="12"/>
            <p:custDataLst>
              <p:tags r:id="rId9"/>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FABC47A4-756D-490B-A52F-7D9E2C9FC05F}"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11267" name="图片 5" descr="C:/Users/1V994W2/PycharmProjects/PPT_Background_Generation/pic_temp/0_pic_quater_right_down.png"/>
          <p:cNvPicPr/>
          <p:nvPr>
            <p:custDataLst>
              <p:tags r:id="rId2"/>
            </p:custDataLst>
          </p:nvPr>
        </p:nvPicPr>
        <p:blipFill>
          <a:blip r:embed="rId3" r:link="rId4"/>
          <a:stretch>
            <a:fillRect/>
          </a:stretch>
        </p:blipFill>
        <p:spPr>
          <a:xfrm>
            <a:off x="0" y="0"/>
            <a:ext cx="539750" cy="485775"/>
          </a:xfrm>
          <a:prstGeom prst="rect">
            <a:avLst/>
          </a:prstGeom>
          <a:noFill/>
          <a:ln w="9525">
            <a:noFill/>
          </a:ln>
        </p:spPr>
      </p:pic>
      <p:pic>
        <p:nvPicPr>
          <p:cNvPr id="11268" name="图片 7" descr="C:/Users/1V994W2/PycharmProjects/PPT_Background_Generation/pic_temp/1_pic_quater_left_down.png"/>
          <p:cNvPicPr/>
          <p:nvPr>
            <p:custDataLst>
              <p:tags r:id="rId5"/>
            </p:custDataLst>
          </p:nvPr>
        </p:nvPicPr>
        <p:blipFill>
          <a:blip r:embed="rId6" r:link="rId4"/>
          <a:stretch>
            <a:fillRect/>
          </a:stretch>
        </p:blipFill>
        <p:spPr>
          <a:xfrm>
            <a:off x="8604250" y="0"/>
            <a:ext cx="539750" cy="485775"/>
          </a:xfrm>
          <a:prstGeom prst="rect">
            <a:avLst/>
          </a:prstGeom>
          <a:noFill/>
          <a:ln w="9525">
            <a:noFill/>
          </a:ln>
        </p:spPr>
      </p:pic>
      <p:sp>
        <p:nvSpPr>
          <p:cNvPr id="2" name="竖排标题 1"/>
          <p:cNvSpPr>
            <a:spLocks noGrp="1"/>
          </p:cNvSpPr>
          <p:nvPr>
            <p:ph type="title" orient="vert"/>
          </p:nvPr>
        </p:nvSpPr>
        <p:spPr>
          <a:xfrm>
            <a:off x="7928351" y="952508"/>
            <a:ext cx="713238" cy="538890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502444" y="952500"/>
            <a:ext cx="7371076" cy="5388907"/>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custDataLst>
              <p:tags r:id="rId7"/>
            </p:custDataLst>
          </p:nvPr>
        </p:nvSpPr>
        <p:spPr>
          <a:xfrm>
            <a:off x="660400" y="6350000"/>
            <a:ext cx="2024063"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11"/>
            <p:custDataLst>
              <p:tags r:id="rId8"/>
            </p:custDataLst>
          </p:nvPr>
        </p:nvSpPr>
        <p:spPr>
          <a:xfrm>
            <a:off x="3087688" y="6350000"/>
            <a:ext cx="2968625"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endParaRPr lang="zh-CN" altLang="en-US" strike="noStrike" noProof="1"/>
          </a:p>
        </p:txBody>
      </p:sp>
      <p:sp>
        <p:nvSpPr>
          <p:cNvPr id="6" name="灯片编号占位符 5"/>
          <p:cNvSpPr>
            <a:spLocks noGrp="1"/>
          </p:cNvSpPr>
          <p:nvPr>
            <p:ph type="sldNum" sz="quarter" idx="12"/>
            <p:custDataLst>
              <p:tags r:id="rId9"/>
            </p:custDataLst>
          </p:nvPr>
        </p:nvSpPr>
        <p:spPr>
          <a:xfrm>
            <a:off x="6457950" y="6350000"/>
            <a:ext cx="2025650" cy="315913"/>
          </a:xfrm>
          <a:prstGeom prst="rect">
            <a:avLst/>
          </a:prstGeom>
        </p:spPr>
        <p:txBody>
          <a:bodyPr vert="horz" wrap="square" lIns="91440" tIns="45720" rIns="91440" bIns="45720" rtlCol="0" anchor="ctr">
            <a:normAutofit/>
          </a:bodyPr>
          <a:lstStyle>
            <a:lvl1pPr>
              <a:defRPr>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tags" Target="../tags/tag101.xml"/><Relationship Id="rId24" Type="http://schemas.openxmlformats.org/officeDocument/2006/relationships/tags" Target="../tags/tag100.xml"/><Relationship Id="rId23" Type="http://schemas.openxmlformats.org/officeDocument/2006/relationships/tags" Target="../tags/tag99.xml"/><Relationship Id="rId22" Type="http://schemas.openxmlformats.org/officeDocument/2006/relationships/tags" Target="../tags/tag98.xml"/><Relationship Id="rId21" Type="http://schemas.openxmlformats.org/officeDocument/2006/relationships/tags" Target="../tags/tag97.xml"/><Relationship Id="rId20" Type="http://schemas.openxmlformats.org/officeDocument/2006/relationships/tags" Target="../tags/tag96.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8.xml"/><Relationship Id="rId8" Type="http://schemas.openxmlformats.org/officeDocument/2006/relationships/slideLayout" Target="../slideLayouts/slideLayout27.xml"/><Relationship Id="rId7" Type="http://schemas.openxmlformats.org/officeDocument/2006/relationships/slideLayout" Target="../slideLayouts/slideLayout26.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3" Type="http://schemas.openxmlformats.org/officeDocument/2006/relationships/slideLayout" Target="../slideLayouts/slideLayout22.xml"/><Relationship Id="rId25" Type="http://schemas.openxmlformats.org/officeDocument/2006/relationships/theme" Target="../theme/theme2.xml"/><Relationship Id="rId24" Type="http://schemas.openxmlformats.org/officeDocument/2006/relationships/tags" Target="../tags/tag202.xml"/><Relationship Id="rId23" Type="http://schemas.openxmlformats.org/officeDocument/2006/relationships/tags" Target="../tags/tag201.xml"/><Relationship Id="rId22" Type="http://schemas.openxmlformats.org/officeDocument/2006/relationships/tags" Target="../tags/tag200.xml"/><Relationship Id="rId21" Type="http://schemas.openxmlformats.org/officeDocument/2006/relationships/tags" Target="../tags/tag199.xml"/><Relationship Id="rId20" Type="http://schemas.openxmlformats.org/officeDocument/2006/relationships/tags" Target="../tags/tag198.xml"/><Relationship Id="rId2" Type="http://schemas.openxmlformats.org/officeDocument/2006/relationships/slideLayout" Target="../slideLayouts/slideLayout21.xml"/><Relationship Id="rId19" Type="http://schemas.openxmlformats.org/officeDocument/2006/relationships/tags" Target="../tags/tag197.xml"/><Relationship Id="rId18" Type="http://schemas.openxmlformats.org/officeDocument/2006/relationships/slideLayout" Target="../slideLayouts/slideLayout37.xml"/><Relationship Id="rId17" Type="http://schemas.openxmlformats.org/officeDocument/2006/relationships/slideLayout" Target="../slideLayouts/slideLayout36.xml"/><Relationship Id="rId16" Type="http://schemas.openxmlformats.org/officeDocument/2006/relationships/slideLayout" Target="../slideLayouts/slideLayout35.xml"/><Relationship Id="rId15" Type="http://schemas.openxmlformats.org/officeDocument/2006/relationships/slideLayout" Target="../slideLayouts/slideLayout34.xml"/><Relationship Id="rId14" Type="http://schemas.openxmlformats.org/officeDocument/2006/relationships/slideLayout" Target="../slideLayouts/slideLayout33.xml"/><Relationship Id="rId13" Type="http://schemas.openxmlformats.org/officeDocument/2006/relationships/slideLayout" Target="../slideLayouts/slideLayout32.xml"/><Relationship Id="rId12" Type="http://schemas.openxmlformats.org/officeDocument/2006/relationships/slideLayout" Target="../slideLayouts/slideLayout31.xml"/><Relationship Id="rId11" Type="http://schemas.openxmlformats.org/officeDocument/2006/relationships/slideLayout" Target="../slideLayouts/slideLayout30.xml"/><Relationship Id="rId10" Type="http://schemas.openxmlformats.org/officeDocument/2006/relationships/slideLayout" Target="../slideLayouts/slideLayout2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26" name="标题占位符 1"/>
          <p:cNvSpPr>
            <a:spLocks noGrp="1"/>
          </p:cNvSpPr>
          <p:nvPr>
            <p:ph type="title"/>
            <p:custDataLst>
              <p:tags r:id="rId20"/>
            </p:custDataLst>
          </p:nvPr>
        </p:nvSpPr>
        <p:spPr>
          <a:xfrm>
            <a:off x="501650" y="442913"/>
            <a:ext cx="8140700" cy="442912"/>
          </a:xfrm>
          <a:prstGeom prst="rect">
            <a:avLst/>
          </a:prstGeom>
          <a:noFill/>
          <a:ln w="9525">
            <a:noFill/>
          </a:ln>
        </p:spPr>
        <p:txBody>
          <a:bodyPr vert="horz" wrap="square" lIns="90170" tIns="46990" rIns="90170" bIns="46990" anchor="ctr" anchorCtr="0"/>
          <a:p>
            <a:pPr lvl="0"/>
            <a:r>
              <a:rPr lang="zh-CN" altLang="en-US" dirty="0"/>
              <a:t>单击此处编辑母版标题样式</a:t>
            </a:r>
            <a:endParaRPr lang="zh-CN" altLang="en-US" dirty="0"/>
          </a:p>
        </p:txBody>
      </p:sp>
      <p:sp>
        <p:nvSpPr>
          <p:cNvPr id="1027" name="文本占位符 2"/>
          <p:cNvSpPr>
            <a:spLocks noGrp="1"/>
          </p:cNvSpPr>
          <p:nvPr>
            <p:ph type="body"/>
            <p:custDataLst>
              <p:tags r:id="rId21"/>
            </p:custDataLst>
          </p:nvPr>
        </p:nvSpPr>
        <p:spPr>
          <a:xfrm>
            <a:off x="501650" y="962025"/>
            <a:ext cx="8140700" cy="5387975"/>
          </a:xfrm>
          <a:prstGeom prst="rect">
            <a:avLst/>
          </a:prstGeom>
          <a:noFill/>
          <a:ln w="9525">
            <a:noFill/>
          </a:ln>
        </p:spPr>
        <p:txBody>
          <a:bodyPr vert="horz" wrap="square" lIns="90170" tIns="46990" rIns="90170" bIns="46990" anchor="t" anchorCtr="0"/>
          <a:p>
            <a:pPr lvl="0"/>
            <a:r>
              <a:rPr lang="zh-CN" altLang="en-US" dirty="0"/>
              <a:t>单击此处编辑母版文本样式</a:t>
            </a:r>
            <a:endParaRPr lang="zh-CN" altLang="en-US" dirty="0"/>
          </a:p>
          <a:p>
            <a:pPr lvl="1" indent="-171450"/>
            <a:r>
              <a:rPr lang="zh-CN" altLang="en-US" dirty="0"/>
              <a:t>第二级</a:t>
            </a:r>
            <a:endParaRPr lang="zh-CN" altLang="en-US" dirty="0"/>
          </a:p>
          <a:p>
            <a:pPr lvl="2" indent="-171450"/>
            <a:r>
              <a:rPr lang="zh-CN" altLang="en-US" dirty="0"/>
              <a:t>第三级</a:t>
            </a:r>
            <a:endParaRPr lang="zh-CN" altLang="en-US" dirty="0"/>
          </a:p>
          <a:p>
            <a:pPr lvl="3" indent="-171450"/>
            <a:r>
              <a:rPr lang="zh-CN" altLang="en-US" dirty="0"/>
              <a:t>第四级</a:t>
            </a:r>
            <a:endParaRPr lang="zh-CN" altLang="en-US" dirty="0"/>
          </a:p>
          <a:p>
            <a:pPr lvl="4" indent="-171450"/>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660400" y="6350000"/>
            <a:ext cx="2024063" cy="315913"/>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3"/>
            <p:custDataLst>
              <p:tags r:id="rId23"/>
            </p:custDataLst>
          </p:nvPr>
        </p:nvSpPr>
        <p:spPr>
          <a:xfrm>
            <a:off x="3087688" y="6350000"/>
            <a:ext cx="2968625" cy="315913"/>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6" name="灯片编号占位符 5"/>
          <p:cNvSpPr>
            <a:spLocks noGrp="1"/>
          </p:cNvSpPr>
          <p:nvPr>
            <p:ph type="sldNum" sz="quarter" idx="4"/>
            <p:custDataLst>
              <p:tags r:id="rId24"/>
            </p:custDataLst>
          </p:nvPr>
        </p:nvSpPr>
        <p:spPr>
          <a:xfrm>
            <a:off x="6457950" y="6350000"/>
            <a:ext cx="2025650" cy="315913"/>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
        <p:nvSpPr>
          <p:cNvPr id="7"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sldNum="0" hdr="0" ftr="0" dt="0"/>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050" name="标题占位符 1"/>
          <p:cNvSpPr>
            <a:spLocks noGrp="1"/>
          </p:cNvSpPr>
          <p:nvPr>
            <p:ph type="title"/>
            <p:custDataLst>
              <p:tags r:id="rId19"/>
            </p:custDataLst>
          </p:nvPr>
        </p:nvSpPr>
        <p:spPr>
          <a:xfrm>
            <a:off x="501650" y="442913"/>
            <a:ext cx="8140700" cy="442912"/>
          </a:xfrm>
          <a:prstGeom prst="rect">
            <a:avLst/>
          </a:prstGeom>
          <a:noFill/>
          <a:ln w="9525">
            <a:noFill/>
          </a:ln>
        </p:spPr>
        <p:txBody>
          <a:bodyPr vert="horz" wrap="square" lIns="90170" tIns="46990" rIns="90170" bIns="46990" anchor="ctr" anchorCtr="0"/>
          <a:p>
            <a:pPr lvl="0"/>
            <a:r>
              <a:rPr lang="zh-CN" altLang="en-US" dirty="0"/>
              <a:t>单击此处编辑母版标题样式</a:t>
            </a:r>
            <a:endParaRPr lang="zh-CN" altLang="en-US" dirty="0"/>
          </a:p>
        </p:txBody>
      </p:sp>
      <p:sp>
        <p:nvSpPr>
          <p:cNvPr id="2051" name="文本占位符 2"/>
          <p:cNvSpPr>
            <a:spLocks noGrp="1"/>
          </p:cNvSpPr>
          <p:nvPr>
            <p:ph type="body"/>
            <p:custDataLst>
              <p:tags r:id="rId20"/>
            </p:custDataLst>
          </p:nvPr>
        </p:nvSpPr>
        <p:spPr>
          <a:xfrm>
            <a:off x="501650" y="962025"/>
            <a:ext cx="8140700" cy="5387975"/>
          </a:xfrm>
          <a:prstGeom prst="rect">
            <a:avLst/>
          </a:prstGeom>
          <a:noFill/>
          <a:ln w="9525">
            <a:noFill/>
          </a:ln>
        </p:spPr>
        <p:txBody>
          <a:bodyPr vert="horz" wrap="square" lIns="90170" tIns="46990" rIns="90170" bIns="46990" anchor="t" anchorCtr="0"/>
          <a:p>
            <a:pPr lvl="0"/>
            <a:r>
              <a:rPr lang="zh-CN" altLang="en-US" dirty="0"/>
              <a:t>单击此处编辑母版文本样式</a:t>
            </a:r>
            <a:endParaRPr lang="zh-CN" altLang="en-US" dirty="0"/>
          </a:p>
          <a:p>
            <a:pPr lvl="1" indent="-22860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60400" y="6350000"/>
            <a:ext cx="2024063" cy="315913"/>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3"/>
            <p:custDataLst>
              <p:tags r:id="rId22"/>
            </p:custDataLst>
          </p:nvPr>
        </p:nvSpPr>
        <p:spPr>
          <a:xfrm>
            <a:off x="3087688" y="6350000"/>
            <a:ext cx="2968625" cy="315913"/>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6" name="灯片编号占位符 5"/>
          <p:cNvSpPr>
            <a:spLocks noGrp="1"/>
          </p:cNvSpPr>
          <p:nvPr>
            <p:ph type="sldNum" sz="quarter" idx="4"/>
            <p:custDataLst>
              <p:tags r:id="rId23"/>
            </p:custDataLst>
          </p:nvPr>
        </p:nvSpPr>
        <p:spPr>
          <a:xfrm>
            <a:off x="6457950" y="6350000"/>
            <a:ext cx="2025650" cy="315913"/>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Lst>
  <p:hf sldNum="0" hdr="0" ftr="0" dt="0"/>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3.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17.xml"/><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18.xml"/><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19.xml"/><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30.xml"/><Relationship Id="rId3" Type="http://schemas.openxmlformats.org/officeDocument/2006/relationships/tags" Target="../tags/tag222.xml"/><Relationship Id="rId2" Type="http://schemas.openxmlformats.org/officeDocument/2006/relationships/tags" Target="../tags/tag221.xml"/><Relationship Id="rId1" Type="http://schemas.openxmlformats.org/officeDocument/2006/relationships/tags" Target="../tags/tag220.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05.xml"/><Relationship Id="rId2" Type="http://schemas.openxmlformats.org/officeDocument/2006/relationships/image" Target="../media/image7.jpeg"/><Relationship Id="rId1" Type="http://schemas.openxmlformats.org/officeDocument/2006/relationships/tags" Target="../tags/tag20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6.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07.xml"/><Relationship Id="rId2" Type="http://schemas.openxmlformats.org/officeDocument/2006/relationships/image" Target="../media/image9.pn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08.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9.xml"/><Relationship Id="rId1" Type="http://schemas.openxmlformats.org/officeDocument/2006/relationships/image" Target="../media/image13.pn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210.xml"/><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hyperlink" Target="https://mp.weixin.qq.com/s/Leza5KlGi7mCNUD3L_tYtA" TargetMode="External"/></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215.xml"/><Relationship Id="rId7" Type="http://schemas.openxmlformats.org/officeDocument/2006/relationships/tags" Target="../tags/tag214.xml"/><Relationship Id="rId6" Type="http://schemas.openxmlformats.org/officeDocument/2006/relationships/image" Target="../media/image20.png"/><Relationship Id="rId5" Type="http://schemas.openxmlformats.org/officeDocument/2006/relationships/tags" Target="../tags/tag213.xml"/><Relationship Id="rId4" Type="http://schemas.openxmlformats.org/officeDocument/2006/relationships/image" Target="../media/image19.png"/><Relationship Id="rId3" Type="http://schemas.openxmlformats.org/officeDocument/2006/relationships/tags" Target="../tags/tag212.xml"/><Relationship Id="rId2" Type="http://schemas.openxmlformats.org/officeDocument/2006/relationships/image" Target="../media/image18.png"/><Relationship Id="rId1" Type="http://schemas.openxmlformats.org/officeDocument/2006/relationships/tags" Target="../tags/tag211.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16.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标题 3073"/>
          <p:cNvSpPr>
            <a:spLocks noGrp="1"/>
          </p:cNvSpPr>
          <p:nvPr>
            <p:ph type="ctrTitle" idx="13" hasCustomPrompt="1"/>
          </p:nvPr>
        </p:nvSpPr>
        <p:spPr>
          <a:xfrm>
            <a:off x="2190750" y="2222500"/>
            <a:ext cx="4762500" cy="1400175"/>
          </a:xfrm>
        </p:spPr>
        <p:txBody>
          <a:bodyPr wrap="square" lIns="0" tIns="0" rIns="0" bIns="0" rtlCol="0" anchor="ctr" anchorCtr="0">
            <a:normAutofit/>
          </a:bodyPr>
          <a:p>
            <a:pPr marL="0" marR="0" indent="0" algn="dist" defTabSz="914400" rtl="0" eaLnBrk="1" fontAlgn="auto" latinLnBrk="0" hangingPunct="1">
              <a:lnSpc>
                <a:spcPct val="100000"/>
              </a:lnSpc>
              <a:spcBef>
                <a:spcPct val="0"/>
              </a:spcBef>
              <a:spcAft>
                <a:spcPct val="0"/>
              </a:spcAft>
              <a:buClrTx/>
              <a:buSzTx/>
              <a:buFontTx/>
              <a:buNone/>
            </a:pPr>
            <a:r>
              <a:rPr kumimoji="0" lang="zh-CN" altLang="en-US" sz="4400" b="1" i="0" u="none" strike="noStrike" kern="1200" cap="none" spc="200" normalizeH="0" baseline="0" noProof="1">
                <a:solidFill>
                  <a:srgbClr val="1E3C5C"/>
                </a:solidFill>
                <a:uFillTx/>
                <a:latin typeface="Arial" panose="020B0604020202020204" pitchFamily="34" charset="0"/>
                <a:ea typeface="宋体" panose="02010600030101010101" pitchFamily="2" charset="-122"/>
                <a:cs typeface="+mj-cs"/>
              </a:rPr>
              <a:t>个人所得税</a:t>
            </a:r>
            <a:br>
              <a:rPr kumimoji="0" lang="zh-CN" altLang="en-US" sz="4400" b="1" i="0" u="none" strike="noStrike" kern="1200" cap="none" spc="200" normalizeH="0" baseline="0" noProof="1">
                <a:solidFill>
                  <a:srgbClr val="1E3C5C"/>
                </a:solidFill>
                <a:uFillTx/>
                <a:latin typeface="Arial" panose="020B0604020202020204" pitchFamily="34" charset="0"/>
                <a:ea typeface="宋体" panose="02010600030101010101" pitchFamily="2" charset="-122"/>
                <a:cs typeface="+mj-cs"/>
              </a:rPr>
            </a:br>
            <a:r>
              <a:rPr kumimoji="0" lang="zh-CN" altLang="en-US" sz="4400" b="1" i="0" u="none" strike="noStrike" kern="1200" cap="none" spc="200" normalizeH="0" baseline="0" noProof="1">
                <a:solidFill>
                  <a:srgbClr val="1E3C5C"/>
                </a:solidFill>
                <a:uFillTx/>
                <a:latin typeface="Arial" panose="020B0604020202020204" pitchFamily="34" charset="0"/>
                <a:ea typeface="宋体" panose="02010600030101010101" pitchFamily="2" charset="-122"/>
                <a:cs typeface="+mj-cs"/>
              </a:rPr>
              <a:t>综合所得汇算清缴</a:t>
            </a:r>
            <a:endParaRPr kumimoji="0" lang="zh-CN" altLang="en-US" sz="4400" b="1" i="0" u="none" strike="noStrike" kern="1200" cap="none" spc="200" normalizeH="0" baseline="0" noProof="1">
              <a:solidFill>
                <a:srgbClr val="1E3C5C"/>
              </a:solidFill>
              <a:uFillTx/>
              <a:latin typeface="Arial" panose="020B0604020202020204" pitchFamily="34" charset="0"/>
              <a:ea typeface="宋体" panose="02010600030101010101" pitchFamily="2" charset="-122"/>
              <a:cs typeface="+mj-cs"/>
            </a:endParaRPr>
          </a:p>
        </p:txBody>
      </p:sp>
      <p:sp>
        <p:nvSpPr>
          <p:cNvPr id="3075" name="副标题 3074"/>
          <p:cNvSpPr>
            <a:spLocks noGrp="1"/>
          </p:cNvSpPr>
          <p:nvPr>
            <p:ph type="subTitle" idx="14" hasCustomPrompt="1"/>
          </p:nvPr>
        </p:nvSpPr>
        <p:spPr/>
        <p:txBody>
          <a:bodyPr wrap="square" lIns="0" tIns="0" rIns="0" bIns="0" rtlCol="0" anchor="t" anchorCtr="0">
            <a:normAutofit fontScale="25000"/>
            <a:scene3d>
              <a:camera prst="orthographicFront"/>
              <a:lightRig rig="threePt" dir="t"/>
            </a:scene3d>
          </a:bodyPr>
          <a:p>
            <a:pPr defTabSz="914400" fontAlgn="auto">
              <a:buClrTx/>
              <a:buSzTx/>
              <a:buFontTx/>
            </a:pPr>
            <a:r>
              <a:rPr sz="8000" b="1" strike="noStrike" noProof="1">
                <a:solidFill>
                  <a:schemeClr val="accent1">
                    <a:lumMod val="50000"/>
                  </a:schemeClr>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sym typeface="+mn-ea"/>
              </a:rPr>
              <a:t>操作说明及注意事项</a:t>
            </a:r>
            <a:endParaRPr sz="8000" b="1" strike="noStrike" kern="1200" baseline="0" noProof="1">
              <a:solidFill>
                <a:schemeClr val="accent1">
                  <a:lumMod val="50000"/>
                </a:schemeClr>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endParaRPr>
          </a:p>
          <a:p>
            <a:pPr defTabSz="914400" fontAlgn="auto">
              <a:buClrTx/>
              <a:buSzTx/>
              <a:buFontTx/>
            </a:pPr>
            <a:endParaRPr sz="8000" b="1" strike="noStrike" kern="1200" baseline="0" noProof="1">
              <a:solidFill>
                <a:schemeClr val="accent1">
                  <a:lumMod val="50000"/>
                </a:schemeClr>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01650" y="446088"/>
            <a:ext cx="8140700" cy="6032500"/>
          </a:xfrm>
        </p:spPr>
        <p:txBody>
          <a:bodyPr wrap="square" lIns="90170" tIns="46990" rIns="90170" bIns="46990" rtlCol="0">
            <a:normAutofit/>
          </a:bodyPr>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kumimoji="0" lang="en-US" altLang="zh-CN"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rPr>
              <a:t>7.</a:t>
            </a: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rPr>
              <a:t>（</a:t>
            </a:r>
            <a:r>
              <a:rPr kumimoji="0" lang="en-US" altLang="zh-CN"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rPr>
              <a:t>1</a:t>
            </a: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rPr>
              <a:t>）缴税</a:t>
            </a: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kumimoji="0" lang="zh-CN" altLang="en-US" sz="1200" b="0" i="0" u="none" strike="noStrike" kern="1200" cap="none" spc="150" normalizeH="0" baseline="0" noProof="1">
                <a:solidFill>
                  <a:srgbClr val="FF0000"/>
                </a:solidFill>
                <a:uFillTx/>
                <a:latin typeface="Arial" panose="020B0604020202020204" pitchFamily="34" charset="0"/>
                <a:ea typeface="微软雅黑" panose="020B0503020204020204" charset="-122"/>
                <a:cs typeface="+mn-cs"/>
                <a:sym typeface="微软雅黑" panose="020B0503020204020204" charset="-122"/>
              </a:rPr>
              <a:t>纳税人年度汇算需补税但年度综合所得收入不超过12万元或者年度汇算需补税金额不超过400元的，符合免予汇算申报条件，无需缴款。</a:t>
            </a: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不符合免予申报条件的，需点击【立即缴税】进入缴税界面，点击【确认缴税】，选择以下任意一种缴税方式，完成支付。</a:t>
            </a: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9144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p:txBody>
      </p:sp>
      <p:pic>
        <p:nvPicPr>
          <p:cNvPr id="2" name="图片 1"/>
          <p:cNvPicPr/>
          <p:nvPr/>
        </p:nvPicPr>
        <p:blipFill>
          <a:blip r:embed="rId1"/>
          <a:stretch>
            <a:fillRect/>
          </a:stretch>
        </p:blipFill>
        <p:spPr>
          <a:xfrm>
            <a:off x="828040" y="1844675"/>
            <a:ext cx="1872000" cy="4158000"/>
          </a:xfrm>
          <a:prstGeom prst="rect">
            <a:avLst/>
          </a:prstGeom>
        </p:spPr>
      </p:pic>
      <p:pic>
        <p:nvPicPr>
          <p:cNvPr id="4" name="图片 3"/>
          <p:cNvPicPr/>
          <p:nvPr/>
        </p:nvPicPr>
        <p:blipFill>
          <a:blip r:embed="rId2"/>
          <a:stretch>
            <a:fillRect/>
          </a:stretch>
        </p:blipFill>
        <p:spPr>
          <a:xfrm>
            <a:off x="3275965" y="1844675"/>
            <a:ext cx="1872000" cy="4158000"/>
          </a:xfrm>
          <a:prstGeom prst="rect">
            <a:avLst/>
          </a:prstGeom>
        </p:spPr>
      </p:pic>
      <p:pic>
        <p:nvPicPr>
          <p:cNvPr id="5" name="图片 4"/>
          <p:cNvPicPr/>
          <p:nvPr/>
        </p:nvPicPr>
        <p:blipFill>
          <a:blip r:embed="rId3"/>
          <a:stretch>
            <a:fillRect/>
          </a:stretch>
        </p:blipFill>
        <p:spPr>
          <a:xfrm>
            <a:off x="5868035" y="1844675"/>
            <a:ext cx="1872000" cy="4158000"/>
          </a:xfrm>
          <a:prstGeom prst="rect">
            <a:avLst/>
          </a:prstGeom>
        </p:spPr>
      </p:pic>
      <p:sp>
        <p:nvSpPr>
          <p:cNvPr id="6" name="矩形 5"/>
          <p:cNvSpPr/>
          <p:nvPr/>
        </p:nvSpPr>
        <p:spPr>
          <a:xfrm>
            <a:off x="1043940" y="3799205"/>
            <a:ext cx="1367790" cy="29781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4570095" y="5516880"/>
            <a:ext cx="633095" cy="29781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5949315" y="4569460"/>
            <a:ext cx="1771015" cy="27686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4"/>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内容占位符 2"/>
          <p:cNvSpPr>
            <a:spLocks noGrp="1"/>
          </p:cNvSpPr>
          <p:nvPr>
            <p:ph idx="1"/>
          </p:nvPr>
        </p:nvSpPr>
        <p:spPr>
          <a:xfrm>
            <a:off x="501650" y="471488"/>
            <a:ext cx="8140700" cy="5945188"/>
          </a:xfrm>
        </p:spPr>
        <p:txBody>
          <a:bodyPr wrap="square" lIns="90170" tIns="46990" rIns="90170" bIns="46990" rtlCol="0" anchor="t">
            <a:normAutofit lnSpcReduction="10000"/>
          </a:bodyPr>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kumimoji="0" lang="en-US" altLang="zh-CN"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rPr>
              <a:t>7.</a:t>
            </a: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rPr>
              <a:t>（</a:t>
            </a:r>
            <a:r>
              <a:rPr kumimoji="0" lang="en-US" altLang="zh-CN"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rPr>
              <a:t>2</a:t>
            </a: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rPr>
              <a:t>）退税</a:t>
            </a: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若存在多预缴税款的情况，可点击【申请退税】，进入银行卡界面，选择退税银行卡可完成退税申请。若未添加过银行卡信息或者需要修改银行卡信息，可点击【添加银行卡信息】进行新增。点击【提交】完成申报。</a:t>
            </a: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rgbClr val="FF0000"/>
              </a:solidFill>
              <a:uFillTx/>
              <a:latin typeface="Arial" panose="020B0604020202020204" pitchFamily="34" charset="0"/>
              <a:ea typeface="微软雅黑" panose="020B0503020204020204" charset="-122"/>
              <a:cs typeface="+mn-cs"/>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rgbClr val="FF0000"/>
              </a:solidFill>
              <a:uFillTx/>
              <a:latin typeface="Arial" panose="020B0604020202020204" pitchFamily="34" charset="0"/>
              <a:ea typeface="微软雅黑" panose="020B0503020204020204" charset="-122"/>
              <a:cs typeface="+mn-cs"/>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rgbClr val="FF0000"/>
              </a:solidFill>
              <a:uFillTx/>
              <a:latin typeface="Arial" panose="020B0604020202020204" pitchFamily="34" charset="0"/>
              <a:ea typeface="微软雅黑" panose="020B0503020204020204" charset="-122"/>
              <a:cs typeface="+mn-cs"/>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kumimoji="0" lang="zh-CN" altLang="en-US" sz="1200" b="0" i="0" u="none" strike="noStrike" kern="1200" cap="none" spc="150" normalizeH="0" baseline="0" noProof="1">
                <a:solidFill>
                  <a:srgbClr val="FF0000"/>
                </a:solidFill>
                <a:uFillTx/>
                <a:latin typeface="Arial" panose="020B0604020202020204" pitchFamily="34" charset="0"/>
                <a:ea typeface="微软雅黑" panose="020B0503020204020204" charset="-122"/>
                <a:cs typeface="+mn-cs"/>
              </a:rPr>
              <a:t>退税银行卡建议您选择一类银行卡，否则可能存在退税失败风险。确保退税账户处于正常状态，账户挂失、未激活、注销等均会造成退税不成功。</a:t>
            </a:r>
            <a:endParaRPr kumimoji="0" lang="zh-CN" altLang="en-US" sz="1200" b="0" i="0" u="none" strike="noStrike" kern="1200" cap="none" spc="150" normalizeH="0" baseline="0" noProof="1">
              <a:solidFill>
                <a:srgbClr val="FF0000"/>
              </a:solidFill>
              <a:uFillTx/>
              <a:latin typeface="Arial" panose="020B0604020202020204" pitchFamily="34" charset="0"/>
              <a:ea typeface="微软雅黑" panose="020B0503020204020204" charset="-122"/>
              <a:cs typeface="+mn-cs"/>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rgbClr val="FF0000"/>
              </a:solidFill>
              <a:uFillTx/>
              <a:latin typeface="Arial" panose="020B0604020202020204" pitchFamily="34" charset="0"/>
              <a:ea typeface="微软雅黑" panose="020B0503020204020204" charset="-122"/>
              <a:cs typeface="+mn-cs"/>
            </a:endParaRPr>
          </a:p>
        </p:txBody>
      </p:sp>
      <p:pic>
        <p:nvPicPr>
          <p:cNvPr id="2" name="图片 1"/>
          <p:cNvPicPr/>
          <p:nvPr/>
        </p:nvPicPr>
        <p:blipFill>
          <a:blip r:embed="rId1"/>
          <a:stretch>
            <a:fillRect/>
          </a:stretch>
        </p:blipFill>
        <p:spPr>
          <a:xfrm>
            <a:off x="899795" y="1556385"/>
            <a:ext cx="1871980" cy="4158000"/>
          </a:xfrm>
          <a:prstGeom prst="rect">
            <a:avLst/>
          </a:prstGeom>
        </p:spPr>
      </p:pic>
      <p:pic>
        <p:nvPicPr>
          <p:cNvPr id="3" name="图片 2"/>
          <p:cNvPicPr/>
          <p:nvPr/>
        </p:nvPicPr>
        <p:blipFill>
          <a:blip r:embed="rId2"/>
          <a:stretch>
            <a:fillRect/>
          </a:stretch>
        </p:blipFill>
        <p:spPr>
          <a:xfrm>
            <a:off x="3060065" y="1556385"/>
            <a:ext cx="1872000" cy="4158000"/>
          </a:xfrm>
          <a:prstGeom prst="rect">
            <a:avLst/>
          </a:prstGeom>
        </p:spPr>
      </p:pic>
      <p:pic>
        <p:nvPicPr>
          <p:cNvPr id="4" name="图片 3"/>
          <p:cNvPicPr/>
          <p:nvPr/>
        </p:nvPicPr>
        <p:blipFill>
          <a:blip r:embed="rId3"/>
          <a:stretch>
            <a:fillRect/>
          </a:stretch>
        </p:blipFill>
        <p:spPr>
          <a:xfrm>
            <a:off x="5357495" y="1556385"/>
            <a:ext cx="1871980" cy="4158000"/>
          </a:xfrm>
          <a:prstGeom prst="rect">
            <a:avLst/>
          </a:prstGeom>
        </p:spPr>
      </p:pic>
      <p:sp>
        <p:nvSpPr>
          <p:cNvPr id="5" name="矩形 4"/>
          <p:cNvSpPr/>
          <p:nvPr/>
        </p:nvSpPr>
        <p:spPr>
          <a:xfrm>
            <a:off x="971550" y="2636520"/>
            <a:ext cx="1727835" cy="36004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4572000" y="2853055"/>
            <a:ext cx="459740" cy="36004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3046095" y="3651250"/>
            <a:ext cx="1885950" cy="28194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5436235" y="4149090"/>
            <a:ext cx="1778635" cy="33464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标题 1"/>
          <p:cNvSpPr>
            <a:spLocks noGrp="1"/>
          </p:cNvSpPr>
          <p:nvPr>
            <p:ph type="title"/>
          </p:nvPr>
        </p:nvSpPr>
        <p:spPr>
          <a:xfrm>
            <a:off x="501650" y="442913"/>
            <a:ext cx="8140700" cy="442913"/>
          </a:xfrm>
        </p:spPr>
        <p:txBody>
          <a:bodyPr wrap="square" lIns="90170" tIns="46990" rIns="90170" bIns="46990" rtlCol="0" anchor="ctr" anchorCtr="0">
            <a:normAutofit/>
          </a:bodyPr>
          <a:p>
            <a:pPr marL="0" marR="0" indent="0" algn="l" defTabSz="685800" rtl="0" eaLnBrk="1" fontAlgn="auto" latinLnBrk="0" hangingPunct="1">
              <a:lnSpc>
                <a:spcPct val="100000"/>
              </a:lnSpc>
              <a:spcBef>
                <a:spcPct val="0"/>
              </a:spcBef>
              <a:spcAft>
                <a:spcPct val="0"/>
              </a:spcAft>
              <a:buClrTx/>
              <a:buSzTx/>
              <a:buFontTx/>
              <a:buNone/>
            </a:pPr>
            <a:r>
              <a:rPr kumimoji="0" lang="zh-CN" altLang="en-US" sz="1800" b="1" i="0" u="none" strike="noStrike" kern="1200" cap="none" spc="200" normalizeH="0" baseline="0" noProof="1">
                <a:solidFill>
                  <a:schemeClr val="tx1"/>
                </a:solidFill>
                <a:uFillTx/>
                <a:latin typeface="Arial" panose="020B0604020202020204" pitchFamily="34" charset="0"/>
                <a:ea typeface="微软雅黑" panose="020B0503020204020204" charset="-122"/>
                <a:cs typeface="+mj-cs"/>
                <a:sym typeface="微软雅黑" panose="020B0503020204020204" charset="-122"/>
              </a:rPr>
              <a:t>特殊情形：更正和作废</a:t>
            </a:r>
            <a:endParaRPr kumimoji="0" lang="zh-CN" altLang="en-US" sz="1800" b="1" i="0" u="none" strike="noStrike" kern="1200" cap="none" spc="200" normalizeH="0" baseline="0" noProof="1">
              <a:solidFill>
                <a:schemeClr val="tx1"/>
              </a:solidFill>
              <a:uFillTx/>
              <a:latin typeface="Arial" panose="020B0604020202020204" pitchFamily="34" charset="0"/>
              <a:ea typeface="微软雅黑" panose="020B0503020204020204" charset="-122"/>
              <a:cs typeface="+mj-cs"/>
              <a:sym typeface="微软雅黑" panose="020B0503020204020204" charset="-122"/>
            </a:endParaRPr>
          </a:p>
        </p:txBody>
      </p:sp>
      <p:sp>
        <p:nvSpPr>
          <p:cNvPr id="58370" name="内容占位符 2"/>
          <p:cNvSpPr>
            <a:spLocks noGrp="1"/>
          </p:cNvSpPr>
          <p:nvPr>
            <p:ph idx="1"/>
          </p:nvPr>
        </p:nvSpPr>
        <p:spPr>
          <a:xfrm>
            <a:off x="501650" y="952500"/>
            <a:ext cx="8140700" cy="5389563"/>
          </a:xfrm>
        </p:spPr>
        <p:txBody>
          <a:bodyPr wrap="square" lIns="90170" tIns="46990" rIns="90170" bIns="46990" rtlCol="0" anchor="t">
            <a:normAutofit lnSpcReduction="10000"/>
          </a:bodyPr>
          <a:p>
            <a:pPr marL="171450" marR="0" indent="-171450" algn="l" defTabSz="685800" rtl="0" eaLnBrk="1" fontAlgn="auto" latinLnBrk="0" hangingPunct="1">
              <a:lnSpc>
                <a:spcPct val="90000"/>
              </a:lnSpc>
              <a:spcBef>
                <a:spcPts val="0"/>
              </a:spcBef>
              <a:spcAft>
                <a:spcPts val="1000"/>
              </a:spcAft>
              <a:buClrTx/>
              <a:buSzTx/>
              <a:buFont typeface="Arial" panose="020B0604020202020204" pitchFamily="34" charset="0"/>
              <a:buChar char="•"/>
            </a:pP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申报后发现申报数据有误，可进行更正或者作废。具体操作时，可通过【查询】-【申报查询（更正/作废申报）】-【申报详情】查看已申报情况。但是，如您已申请退税，需要先撤销退税，再进行更正或作废；如果您前次申请退税已办理成功，则您无法撤销，需结合上次申报情况申报更正。</a:t>
            </a: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9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9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9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9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9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9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9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9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9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9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9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9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9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9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9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9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90000"/>
              </a:lnSpc>
              <a:spcBef>
                <a:spcPts val="0"/>
              </a:spcBef>
              <a:spcAft>
                <a:spcPts val="1000"/>
              </a:spcAft>
              <a:buClrTx/>
              <a:buSzTx/>
              <a:buFont typeface="Arial" panose="020B0604020202020204" pitchFamily="34" charset="0"/>
              <a:buChar char="•"/>
            </a:pP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发起退税申请后，退税进度显示“税务审核中”时，您可先撤销退税申请，再进行申报更正或作废原申报后重新申报。否则，您需结合前次申报情况再进行申报更正。</a:t>
            </a: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p:txBody>
      </p:sp>
      <p:pic>
        <p:nvPicPr>
          <p:cNvPr id="2" name="图片 1"/>
          <p:cNvPicPr/>
          <p:nvPr/>
        </p:nvPicPr>
        <p:blipFill>
          <a:blip r:embed="rId1"/>
          <a:stretch>
            <a:fillRect/>
          </a:stretch>
        </p:blipFill>
        <p:spPr>
          <a:xfrm>
            <a:off x="899795" y="1568450"/>
            <a:ext cx="1872000" cy="4158000"/>
          </a:xfrm>
          <a:prstGeom prst="rect">
            <a:avLst/>
          </a:prstGeom>
        </p:spPr>
      </p:pic>
      <p:sp>
        <p:nvSpPr>
          <p:cNvPr id="4" name="矩形 3"/>
          <p:cNvSpPr/>
          <p:nvPr/>
        </p:nvSpPr>
        <p:spPr>
          <a:xfrm>
            <a:off x="1331595" y="5229225"/>
            <a:ext cx="484505" cy="431800"/>
          </a:xfrm>
          <a:prstGeom prst="rect">
            <a:avLst/>
          </a:prstGeom>
          <a:solidFill>
            <a:srgbClr val="000000">
              <a:alpha val="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1518285" y="3356610"/>
            <a:ext cx="635000" cy="487045"/>
          </a:xfrm>
          <a:prstGeom prst="rect">
            <a:avLst/>
          </a:prstGeom>
          <a:solidFill>
            <a:srgbClr val="000000">
              <a:alpha val="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6" name="图片 5"/>
          <p:cNvPicPr/>
          <p:nvPr/>
        </p:nvPicPr>
        <p:blipFill>
          <a:blip r:embed="rId2"/>
          <a:stretch>
            <a:fillRect/>
          </a:stretch>
        </p:blipFill>
        <p:spPr>
          <a:xfrm>
            <a:off x="3275965" y="1568450"/>
            <a:ext cx="1872000" cy="4158000"/>
          </a:xfrm>
          <a:prstGeom prst="rect">
            <a:avLst/>
          </a:prstGeom>
        </p:spPr>
      </p:pic>
      <p:sp>
        <p:nvSpPr>
          <p:cNvPr id="7" name="矩形 6"/>
          <p:cNvSpPr/>
          <p:nvPr/>
        </p:nvSpPr>
        <p:spPr>
          <a:xfrm>
            <a:off x="3275965" y="2996565"/>
            <a:ext cx="1740535" cy="487045"/>
          </a:xfrm>
          <a:prstGeom prst="rect">
            <a:avLst/>
          </a:prstGeom>
          <a:solidFill>
            <a:srgbClr val="000000">
              <a:alpha val="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片 7"/>
          <p:cNvPicPr/>
          <p:nvPr/>
        </p:nvPicPr>
        <p:blipFill>
          <a:blip r:embed="rId3"/>
          <a:stretch>
            <a:fillRect/>
          </a:stretch>
        </p:blipFill>
        <p:spPr>
          <a:xfrm>
            <a:off x="5724525" y="1568450"/>
            <a:ext cx="1872000" cy="4158000"/>
          </a:xfrm>
          <a:prstGeom prst="rect">
            <a:avLst/>
          </a:prstGeom>
        </p:spPr>
      </p:pic>
      <p:sp>
        <p:nvSpPr>
          <p:cNvPr id="9" name="矩形 8"/>
          <p:cNvSpPr/>
          <p:nvPr/>
        </p:nvSpPr>
        <p:spPr>
          <a:xfrm>
            <a:off x="5789930" y="5229225"/>
            <a:ext cx="1740535" cy="342900"/>
          </a:xfrm>
          <a:prstGeom prst="rect">
            <a:avLst/>
          </a:prstGeom>
          <a:solidFill>
            <a:srgbClr val="000000">
              <a:alpha val="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idx="13" hasCustomPrompt="1"/>
            <p:custDataLst>
              <p:tags r:id="rId1"/>
            </p:custDataLst>
          </p:nvPr>
        </p:nvSpPr>
        <p:spPr>
          <a:xfrm>
            <a:off x="2559050" y="1317625"/>
            <a:ext cx="4343400" cy="1063625"/>
          </a:xfrm>
        </p:spPr>
        <p:txBody>
          <a:bodyPr wrap="square" lIns="0" tIns="0" rIns="0" bIns="0" rtlCol="0" anchor="b" anchorCtr="0">
            <a:normAutofit fontScale="90000"/>
          </a:bodyPr>
          <a:lstStyle/>
          <a:p>
            <a:pPr marL="0" marR="0" indent="0" algn="dist" defTabSz="914400" rtl="0" eaLnBrk="1" fontAlgn="auto" latinLnBrk="0" hangingPunct="1">
              <a:lnSpc>
                <a:spcPct val="100000"/>
              </a:lnSpc>
              <a:spcBef>
                <a:spcPct val="0"/>
              </a:spcBef>
              <a:spcAft>
                <a:spcPct val="0"/>
              </a:spcAft>
              <a:buClrTx/>
              <a:buSzTx/>
              <a:buFontTx/>
              <a:buNone/>
            </a:pPr>
            <a:r>
              <a:rPr kumimoji="0" lang="zh-CN" altLang="en-US" sz="8000" b="0" i="0" u="none" strike="noStrike" kern="1200" cap="none" spc="1000" normalizeH="0" baseline="0" noProof="1">
                <a:solidFill>
                  <a:schemeClr val="tx1">
                    <a:lumMod val="85000"/>
                    <a:lumOff val="15000"/>
                  </a:schemeClr>
                </a:solidFill>
                <a:uFillTx/>
                <a:latin typeface="Arial" panose="020B0604020202020204" pitchFamily="34" charset="0"/>
                <a:ea typeface="汉仪旗黑-85S" pitchFamily="18" charset="-122"/>
                <a:cs typeface="+mj-cs"/>
              </a:rPr>
              <a:t>结语</a:t>
            </a:r>
            <a:endParaRPr kumimoji="0" lang="zh-CN" altLang="en-US" sz="8000" b="0" i="0" u="none" strike="noStrike" kern="1200" cap="none" spc="1000" normalizeH="0" baseline="0" noProof="1">
              <a:solidFill>
                <a:schemeClr val="tx1">
                  <a:lumMod val="85000"/>
                  <a:lumOff val="15000"/>
                </a:schemeClr>
              </a:solidFill>
              <a:uFillTx/>
              <a:latin typeface="Arial" panose="020B0604020202020204" pitchFamily="34" charset="0"/>
              <a:ea typeface="汉仪旗黑-85S" pitchFamily="18" charset="-122"/>
              <a:cs typeface="+mj-cs"/>
            </a:endParaRPr>
          </a:p>
        </p:txBody>
      </p:sp>
      <p:sp>
        <p:nvSpPr>
          <p:cNvPr id="3" name="Text Placeholder 2"/>
          <p:cNvSpPr>
            <a:spLocks noGrp="1"/>
          </p:cNvSpPr>
          <p:nvPr>
            <p:ph type="body" idx="14" hasCustomPrompt="1"/>
            <p:custDataLst>
              <p:tags r:id="rId2"/>
            </p:custDataLst>
          </p:nvPr>
        </p:nvSpPr>
        <p:spPr>
          <a:xfrm>
            <a:off x="687705" y="2456180"/>
            <a:ext cx="7666355" cy="2706370"/>
          </a:xfrm>
        </p:spPr>
        <p:txBody>
          <a:bodyPr wrap="square" lIns="0" tIns="0" rIns="0" bIns="0" rtlCol="0" anchor="t" anchorCtr="0">
            <a:normAutofit lnSpcReduction="20000"/>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pPr>
            <a:r>
              <a:rPr kumimoji="0" lang="en-US" altLang="zh-CN" sz="2000" b="0" i="0" u="none" strike="noStrike" kern="1200" cap="none" spc="200" normalizeH="0" baseline="0" noProof="1">
                <a:ln>
                  <a:noFill/>
                </a:ln>
                <a:solidFill>
                  <a:schemeClr val="tx1">
                    <a:lumMod val="65000"/>
                    <a:lumOff val="35000"/>
                  </a:schemeClr>
                </a:solidFill>
                <a:effectLst/>
                <a:uLnTx/>
                <a:uFillTx/>
                <a:latin typeface="Arial" panose="020B0604020202020204" pitchFamily="34" charset="0"/>
                <a:ea typeface="微软雅黑" panose="020B0503020204020204" charset="-122"/>
                <a:cs typeface="微软雅黑" panose="020B0503020204020204" charset="-122"/>
                <a:sym typeface="+mn-ea"/>
              </a:rPr>
              <a:t>     </a:t>
            </a:r>
            <a:endParaRPr kumimoji="0" lang="en-US" altLang="zh-CN" sz="2000" b="0" i="0" u="none" strike="noStrike" kern="1200" cap="none" spc="200" normalizeH="0" baseline="0" noProof="1">
              <a:ln>
                <a:noFill/>
              </a:ln>
              <a:solidFill>
                <a:schemeClr val="tx1">
                  <a:lumMod val="65000"/>
                  <a:lumOff val="35000"/>
                </a:schemeClr>
              </a:solidFill>
              <a:effectLst/>
              <a:uLnTx/>
              <a:uFillTx/>
              <a:latin typeface="Arial" panose="020B0604020202020204" pitchFamily="34" charset="0"/>
              <a:ea typeface="微软雅黑" panose="020B0503020204020204" charset="-122"/>
              <a:cs typeface="微软雅黑" panose="020B0503020204020204" charset="-122"/>
              <a:sym typeface="+mn-ea"/>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pPr>
            <a:endParaRPr kumimoji="0" lang="en-US" altLang="zh-CN" sz="2000" b="0" i="0" u="none" strike="noStrike" kern="1200" cap="none" spc="200" normalizeH="0" baseline="0" noProof="1">
              <a:ln>
                <a:noFill/>
              </a:ln>
              <a:solidFill>
                <a:schemeClr val="tx1">
                  <a:lumMod val="65000"/>
                  <a:lumOff val="35000"/>
                </a:schemeClr>
              </a:solidFill>
              <a:effectLst/>
              <a:uLnTx/>
              <a:uFillTx/>
              <a:latin typeface="Arial" panose="020B0604020202020204" pitchFamily="34" charset="0"/>
              <a:ea typeface="微软雅黑" panose="020B0503020204020204" charset="-122"/>
              <a:cs typeface="微软雅黑" panose="020B0503020204020204" charset="-122"/>
              <a:sym typeface="+mn-ea"/>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pPr>
            <a:endParaRPr kumimoji="0" lang="en-US" altLang="zh-CN" sz="2000" b="0" i="0" u="none" strike="noStrike" kern="1200" cap="none" spc="200" normalizeH="0" baseline="0" noProof="1">
              <a:ln>
                <a:noFill/>
              </a:ln>
              <a:solidFill>
                <a:schemeClr val="tx1">
                  <a:lumMod val="65000"/>
                  <a:lumOff val="35000"/>
                </a:schemeClr>
              </a:solidFill>
              <a:effectLst/>
              <a:uLnTx/>
              <a:uFillTx/>
              <a:latin typeface="Arial" panose="020B0604020202020204" pitchFamily="34" charset="0"/>
              <a:ea typeface="微软雅黑" panose="020B0503020204020204" charset="-122"/>
              <a:cs typeface="微软雅黑" panose="020B0503020204020204" charset="-122"/>
              <a:sym typeface="+mn-ea"/>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pPr>
            <a:r>
              <a:rPr kumimoji="0" lang="en-US" altLang="zh-CN" sz="2000" b="0" i="0" u="none" strike="noStrike" kern="1200" cap="none" spc="200" normalizeH="0" baseline="0" noProof="1">
                <a:ln>
                  <a:noFill/>
                </a:ln>
                <a:solidFill>
                  <a:schemeClr val="tx1">
                    <a:lumMod val="65000"/>
                    <a:lumOff val="35000"/>
                  </a:schemeClr>
                </a:solidFill>
                <a:effectLst/>
                <a:uLnTx/>
                <a:uFillTx/>
                <a:latin typeface="Arial" panose="020B0604020202020204" pitchFamily="34" charset="0"/>
                <a:ea typeface="微软雅黑" panose="020B0503020204020204" charset="-122"/>
                <a:cs typeface="微软雅黑" panose="020B0503020204020204" charset="-122"/>
                <a:sym typeface="+mn-ea"/>
              </a:rPr>
              <a:t>      </a:t>
            </a:r>
            <a:r>
              <a:rPr kumimoji="0" lang="zh-CN" altLang="en-US" sz="2000" b="0" i="0" u="none" strike="noStrike" kern="1200" cap="none" spc="200" normalizeH="0" baseline="0" noProof="1">
                <a:ln>
                  <a:noFill/>
                </a:ln>
                <a:solidFill>
                  <a:schemeClr val="tx1">
                    <a:lumMod val="65000"/>
                    <a:lumOff val="35000"/>
                  </a:schemeClr>
                </a:solidFill>
                <a:effectLst/>
                <a:uLnTx/>
                <a:uFillTx/>
                <a:latin typeface="Arial" panose="020B0604020202020204" pitchFamily="34" charset="0"/>
                <a:ea typeface="微软雅黑" panose="020B0503020204020204" charset="-122"/>
                <a:cs typeface="微软雅黑" panose="020B0503020204020204" charset="-122"/>
                <a:sym typeface="+mn-ea"/>
              </a:rPr>
              <a:t>为切实维护</a:t>
            </a:r>
            <a:r>
              <a:rPr kumimoji="0" lang="zh-CN" altLang="en-US" sz="2000" b="0" i="0" u="none" strike="noStrike" kern="1200" cap="none" spc="200" normalizeH="0" baseline="0" noProof="1">
                <a:ln>
                  <a:noFill/>
                </a:ln>
                <a:solidFill>
                  <a:schemeClr val="tx1">
                    <a:lumMod val="65000"/>
                    <a:lumOff val="35000"/>
                  </a:schemeClr>
                </a:solidFill>
                <a:effectLst/>
                <a:uLnTx/>
                <a:uFillTx/>
                <a:latin typeface="Arial" panose="020B0604020202020204" pitchFamily="34" charset="0"/>
                <a:ea typeface="微软雅黑" panose="020B0503020204020204" charset="-122"/>
                <a:cs typeface="微软雅黑" panose="020B0503020204020204" charset="-122"/>
                <a:sym typeface="+mn-ea"/>
              </a:rPr>
              <a:t>各位老师</a:t>
            </a:r>
            <a:r>
              <a:rPr kumimoji="0" lang="zh-CN" altLang="en-US" sz="2000" b="0" i="0" u="none" strike="noStrike" kern="1200" cap="none" spc="200" normalizeH="0" baseline="0" noProof="1">
                <a:ln>
                  <a:noFill/>
                </a:ln>
                <a:solidFill>
                  <a:schemeClr val="tx1">
                    <a:lumMod val="65000"/>
                    <a:lumOff val="35000"/>
                  </a:schemeClr>
                </a:solidFill>
                <a:effectLst/>
                <a:uLnTx/>
                <a:uFillTx/>
                <a:latin typeface="Arial" panose="020B0604020202020204" pitchFamily="34" charset="0"/>
                <a:ea typeface="微软雅黑" panose="020B0503020204020204" charset="-122"/>
                <a:cs typeface="微软雅黑" panose="020B0503020204020204" charset="-122"/>
                <a:sym typeface="+mn-ea"/>
              </a:rPr>
              <a:t>合法权益，进一步落实好专项附加扣除政策，合理有序完成个人所得税综合所得汇算清缴工作，请各位老师务必认真对待个人所得税综合所得汇算清缴，避免因应退未退造成不必要的损失、因应补未补受到税务行政处罚影响个人纳税信用档案。</a:t>
            </a:r>
            <a:endParaRPr kumimoji="0" lang="zh-CN" altLang="en-US" sz="2000" b="0" i="0" u="none" strike="noStrike" kern="1200" cap="none" spc="200" normalizeH="0" baseline="0" noProof="1">
              <a:ln>
                <a:noFill/>
              </a:ln>
              <a:solidFill>
                <a:schemeClr val="tx1">
                  <a:lumMod val="65000"/>
                  <a:lumOff val="35000"/>
                </a:schemeClr>
              </a:solidFill>
              <a:effectLst/>
              <a:uLnTx/>
              <a:uFillTx/>
              <a:latin typeface="Arial" panose="020B0604020202020204" pitchFamily="34" charset="0"/>
              <a:ea typeface="微软雅黑" panose="020B0503020204020204" charset="-122"/>
              <a:cs typeface="微软雅黑" panose="020B0503020204020204" charset="-122"/>
              <a:sym typeface="+mn-ea"/>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pPr>
            <a:r>
              <a:rPr kumimoji="0" lang="zh-CN" altLang="en-US" sz="2000" b="0" i="0" u="none" strike="noStrike" kern="1200" cap="none" spc="200" normalizeH="0" baseline="0" noProof="1">
                <a:ln>
                  <a:noFill/>
                </a:ln>
                <a:solidFill>
                  <a:schemeClr val="tx1">
                    <a:lumMod val="65000"/>
                    <a:lumOff val="35000"/>
                  </a:schemeClr>
                </a:solidFill>
                <a:effectLst/>
                <a:uLnTx/>
                <a:uFillTx/>
                <a:latin typeface="Arial" panose="020B0604020202020204" pitchFamily="34" charset="0"/>
                <a:ea typeface="微软雅黑" panose="020B0503020204020204" charset="-122"/>
                <a:cs typeface="微软雅黑" panose="020B0503020204020204" charset="-122"/>
                <a:sym typeface="+mn-ea"/>
              </a:rPr>
              <a:t> </a:t>
            </a:r>
            <a:endParaRPr kumimoji="0" lang="zh-CN" altLang="en-US" sz="2000" b="0" i="0" u="none" strike="noStrike" kern="1200" cap="none" spc="200" normalizeH="0" baseline="0" noProof="1">
              <a:ln>
                <a:noFill/>
              </a:ln>
              <a:solidFill>
                <a:schemeClr val="tx1">
                  <a:lumMod val="65000"/>
                  <a:lumOff val="35000"/>
                </a:schemeClr>
              </a:solidFill>
              <a:effectLst/>
              <a:uLnTx/>
              <a:uFillTx/>
              <a:latin typeface="Arial" panose="020B0604020202020204" pitchFamily="34" charset="0"/>
              <a:ea typeface="微软雅黑" panose="020B0503020204020204" charset="-122"/>
              <a:cs typeface="微软雅黑" panose="020B0503020204020204" charset="-122"/>
              <a:sym typeface="+mn-ea"/>
            </a:endParaRPr>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01650" y="442913"/>
            <a:ext cx="8140700" cy="1154113"/>
          </a:xfrm>
        </p:spPr>
        <p:txBody>
          <a:bodyPr wrap="square" lIns="90170" tIns="46990" rIns="90170" bIns="46990" rtlCol="0" anchor="ctr" anchorCtr="0">
            <a:normAutofit/>
          </a:bodyPr>
          <a:p>
            <a:pPr marL="0" marR="0" indent="0" algn="l" defTabSz="914400" rtl="0" eaLnBrk="1" fontAlgn="auto" latinLnBrk="0" hangingPunct="1">
              <a:lnSpc>
                <a:spcPct val="100000"/>
              </a:lnSpc>
              <a:spcBef>
                <a:spcPct val="0"/>
              </a:spcBef>
              <a:spcAft>
                <a:spcPct val="0"/>
              </a:spcAft>
              <a:buClrTx/>
              <a:buSzTx/>
              <a:buFontTx/>
              <a:buNone/>
            </a:pPr>
            <a:r>
              <a:rPr kumimoji="0" lang="zh-CN" altLang="en-US" sz="4000" b="0" i="0" u="none" strike="noStrike" kern="1200" cap="none" spc="200" normalizeH="0" baseline="0" noProof="1">
                <a:solidFill>
                  <a:schemeClr val="tx1"/>
                </a:solidFill>
                <a:effectLst>
                  <a:outerShdw blurRad="38100" dist="19050" dir="2700000" algn="tl" rotWithShape="0">
                    <a:schemeClr val="dk1">
                      <a:alpha val="40000"/>
                    </a:schemeClr>
                  </a:outerShdw>
                </a:effectLst>
                <a:uFillTx/>
                <a:latin typeface="Arial" panose="020B0604020202020204" pitchFamily="34" charset="0"/>
                <a:ea typeface="微软雅黑" panose="020B0503020204020204" charset="-122"/>
                <a:cs typeface="+mj-cs"/>
              </a:rPr>
              <a:t>政策解读</a:t>
            </a:r>
            <a:endParaRPr kumimoji="0" lang="zh-CN" altLang="en-US" sz="4000" b="0" i="0" u="none" strike="noStrike" kern="1200" cap="none" spc="200" normalizeH="0" baseline="0" noProof="1">
              <a:solidFill>
                <a:schemeClr val="tx1"/>
              </a:solidFill>
              <a:effectLst>
                <a:outerShdw blurRad="38100" dist="19050" dir="2700000" algn="tl" rotWithShape="0">
                  <a:schemeClr val="dk1">
                    <a:alpha val="40000"/>
                  </a:schemeClr>
                </a:outerShdw>
              </a:effectLst>
              <a:uFillTx/>
              <a:latin typeface="Arial" panose="020B0604020202020204" pitchFamily="34" charset="0"/>
              <a:ea typeface="微软雅黑" panose="020B0503020204020204" charset="-122"/>
              <a:cs typeface="+mj-cs"/>
            </a:endParaRPr>
          </a:p>
        </p:txBody>
      </p:sp>
      <p:sp>
        <p:nvSpPr>
          <p:cNvPr id="21506" name="内容占位符 2"/>
          <p:cNvSpPr>
            <a:spLocks noGrp="1"/>
          </p:cNvSpPr>
          <p:nvPr>
            <p:ph idx="1"/>
          </p:nvPr>
        </p:nvSpPr>
        <p:spPr>
          <a:xfrm>
            <a:off x="390525" y="1455420"/>
            <a:ext cx="8345805" cy="5224780"/>
          </a:xfrm>
        </p:spPr>
        <p:txBody>
          <a:bodyPr wrap="square" lIns="90170" tIns="46990" rIns="90170" bIns="46990" rtlCol="0" anchor="t">
            <a:normAutofit/>
          </a:bodyPr>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kumimoji="0" lang="zh-CN" altLang="en-US" sz="20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一、20</a:t>
            </a:r>
            <a:r>
              <a:rPr kumimoji="0" lang="en-US" altLang="zh-CN" sz="20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20</a:t>
            </a:r>
            <a:r>
              <a:rPr kumimoji="0" lang="zh-CN" altLang="en-US" sz="20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年度综合所得汇算清缴的内容</a:t>
            </a: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依据税法规定，20</a:t>
            </a:r>
            <a:r>
              <a:rPr kumimoji="0" lang="en-US" altLang="zh-CN"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20</a:t>
            </a: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年度终了后，居民个人（以下称“纳税人”）需要汇总20</a:t>
            </a:r>
            <a:r>
              <a:rPr kumimoji="0" lang="en-US" altLang="zh-CN"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20</a:t>
            </a: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年1月1日至12月31日取得的</a:t>
            </a:r>
            <a:r>
              <a:rPr kumimoji="0" lang="zh-CN" altLang="en-US" sz="1200" b="0" i="0" u="none" strike="noStrike" kern="1200" cap="none" spc="150" normalizeH="0" baseline="0" noProof="1">
                <a:solidFill>
                  <a:srgbClr val="FF0000"/>
                </a:solidFill>
                <a:uFillTx/>
                <a:latin typeface="Arial" panose="020B0604020202020204" pitchFamily="34" charset="0"/>
                <a:ea typeface="微软雅黑" panose="020B0503020204020204" charset="-122"/>
                <a:cs typeface="+mn-cs"/>
                <a:sym typeface="微软雅黑" panose="020B0503020204020204" charset="-122"/>
              </a:rPr>
              <a:t>工资薪金、劳务报酬、稿酬、特许权使用费</a:t>
            </a: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等四项所得（以下称“综合所得”）的收入额作为综合所得进行汇算清缴向税务机关申报并办理退税或补税。</a:t>
            </a: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rPr>
              <a:t>具体计算公式如下：</a:t>
            </a:r>
            <a:r>
              <a:rPr kumimoji="0" lang="zh-CN" altLang="en-US" sz="1200" b="0" i="0" u="none" strike="noStrike" kern="1200" cap="none" spc="150" normalizeH="0" baseline="0" noProof="1">
                <a:solidFill>
                  <a:srgbClr val="FF0000"/>
                </a:solidFill>
                <a:uFillTx/>
                <a:latin typeface="Arial" panose="020B0604020202020204" pitchFamily="34" charset="0"/>
                <a:ea typeface="微软雅黑" panose="020B0503020204020204" charset="-122"/>
                <a:cs typeface="+mn-cs"/>
                <a:sym typeface="微软雅黑" panose="020B0503020204020204" charset="-122"/>
              </a:rPr>
              <a:t>20</a:t>
            </a:r>
            <a:r>
              <a:rPr kumimoji="0" lang="en-US" altLang="zh-CN" sz="1200" b="0" i="0" u="none" strike="noStrike" kern="1200" cap="none" spc="150" normalizeH="0" baseline="0" noProof="1">
                <a:solidFill>
                  <a:srgbClr val="FF0000"/>
                </a:solidFill>
                <a:uFillTx/>
                <a:latin typeface="Arial" panose="020B0604020202020204" pitchFamily="34" charset="0"/>
                <a:ea typeface="微软雅黑" panose="020B0503020204020204" charset="-122"/>
                <a:cs typeface="+mn-cs"/>
                <a:sym typeface="微软雅黑" panose="020B0503020204020204" charset="-122"/>
              </a:rPr>
              <a:t>20</a:t>
            </a:r>
            <a:r>
              <a:rPr kumimoji="0" lang="zh-CN" altLang="en-US" sz="1200" b="0" i="0" u="none" strike="noStrike" kern="1200" cap="none" spc="150" normalizeH="0" baseline="0" noProof="1">
                <a:solidFill>
                  <a:srgbClr val="FF0000"/>
                </a:solidFill>
                <a:uFillTx/>
                <a:latin typeface="Arial" panose="020B0604020202020204" pitchFamily="34" charset="0"/>
                <a:ea typeface="微软雅黑" panose="020B0503020204020204" charset="-122"/>
                <a:cs typeface="+mn-cs"/>
                <a:sym typeface="微软雅黑" panose="020B0503020204020204" charset="-122"/>
              </a:rPr>
              <a:t>年度汇算应退或应补税额=[（综合所得收入额-60000元-“三险一金”等专项扣除-子女教育等专项附加扣除-依法确定的其他扣除-捐赠）×适用税率-速算扣除数]-20</a:t>
            </a:r>
            <a:r>
              <a:rPr kumimoji="0" lang="en-US" altLang="zh-CN" sz="1200" b="0" i="0" u="none" strike="noStrike" kern="1200" cap="none" spc="150" normalizeH="0" baseline="0" noProof="1">
                <a:solidFill>
                  <a:srgbClr val="FF0000"/>
                </a:solidFill>
                <a:uFillTx/>
                <a:latin typeface="Arial" panose="020B0604020202020204" pitchFamily="34" charset="0"/>
                <a:ea typeface="微软雅黑" panose="020B0503020204020204" charset="-122"/>
                <a:cs typeface="+mn-cs"/>
                <a:sym typeface="微软雅黑" panose="020B0503020204020204" charset="-122"/>
              </a:rPr>
              <a:t>20</a:t>
            </a:r>
            <a:r>
              <a:rPr kumimoji="0" lang="zh-CN" altLang="en-US" sz="1200" b="0" i="0" u="none" strike="noStrike" kern="1200" cap="none" spc="150" normalizeH="0" baseline="0" noProof="1">
                <a:solidFill>
                  <a:srgbClr val="FF0000"/>
                </a:solidFill>
                <a:uFillTx/>
                <a:latin typeface="Arial" panose="020B0604020202020204" pitchFamily="34" charset="0"/>
                <a:ea typeface="微软雅黑" panose="020B0503020204020204" charset="-122"/>
                <a:cs typeface="+mn-cs"/>
                <a:sym typeface="微软雅黑" panose="020B0503020204020204" charset="-122"/>
              </a:rPr>
              <a:t>年已预缴税额</a:t>
            </a: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依据税法规定，20</a:t>
            </a:r>
            <a:r>
              <a:rPr kumimoji="0" lang="en-US" altLang="zh-CN"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20</a:t>
            </a: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年度汇算仅计算并结清本年度综合所得的应退或应补税款，</a:t>
            </a:r>
            <a:r>
              <a:rPr kumimoji="0" lang="zh-CN" altLang="en-US" sz="1200" b="0" i="0" u="none" strike="noStrike" kern="1200" cap="none" spc="150" normalizeH="0" baseline="0" noProof="1">
                <a:solidFill>
                  <a:srgbClr val="FF0000"/>
                </a:solidFill>
                <a:uFillTx/>
                <a:latin typeface="Arial" panose="020B0604020202020204" pitchFamily="34" charset="0"/>
                <a:ea typeface="微软雅黑" panose="020B0503020204020204" charset="-122"/>
                <a:cs typeface="+mn-cs"/>
                <a:sym typeface="微软雅黑" panose="020B0503020204020204" charset="-122"/>
              </a:rPr>
              <a:t>不涉及以前或往后年度，也不涉及财产租赁等分类所得，以及纳税人按规定选择不并入综合所得计算纳税的全年一次性奖金等所得。</a:t>
            </a:r>
            <a:endParaRPr kumimoji="0" lang="zh-CN" altLang="en-US" sz="1200" b="0" i="0" u="none" strike="noStrike" kern="1200" cap="none" spc="150" normalizeH="0" baseline="0" noProof="1">
              <a:solidFill>
                <a:srgbClr val="FF0000"/>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sz="2000">
                <a:sym typeface="微软雅黑" panose="020B0503020204020204" charset="-122"/>
              </a:rPr>
              <a:t>二、个人所得税税率表</a:t>
            </a:r>
            <a:endParaRPr kumimoji="0" lang="zh-CN" altLang="en-US" sz="20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zh-CN" altLang="en-US" sz="2000" b="0" i="0" u="none" strike="noStrike" kern="1200" cap="none" spc="150" normalizeH="0" baseline="0" noProof="1">
              <a:solidFill>
                <a:srgbClr val="FF0000"/>
              </a:solidFill>
              <a:uFillTx/>
              <a:latin typeface="Arial" panose="020B0604020202020204" pitchFamily="34" charset="0"/>
              <a:ea typeface="微软雅黑" panose="020B0503020204020204" charset="-122"/>
              <a:cs typeface="+mn-cs"/>
              <a:sym typeface="微软雅黑" panose="020B0503020204020204" charset="-122"/>
            </a:endParaRPr>
          </a:p>
        </p:txBody>
      </p:sp>
      <p:pic>
        <p:nvPicPr>
          <p:cNvPr id="45058" name="图片 -2147482624" descr="IMG_256"/>
          <p:cNvPicPr>
            <a:picLocks noChangeAspect="1"/>
          </p:cNvPicPr>
          <p:nvPr>
            <p:custDataLst>
              <p:tags r:id="rId1"/>
            </p:custDataLst>
          </p:nvPr>
        </p:nvPicPr>
        <p:blipFill>
          <a:blip r:embed="rId2"/>
          <a:stretch>
            <a:fillRect/>
          </a:stretch>
        </p:blipFill>
        <p:spPr>
          <a:xfrm>
            <a:off x="2700020" y="4436745"/>
            <a:ext cx="4062730" cy="1978660"/>
          </a:xfrm>
          <a:prstGeom prst="rect">
            <a:avLst/>
          </a:prstGeom>
          <a:noFill/>
          <a:ln w="9525">
            <a:noFill/>
          </a:ln>
        </p:spPr>
      </p:pic>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内容占位符 2"/>
          <p:cNvSpPr>
            <a:spLocks noGrp="1"/>
          </p:cNvSpPr>
          <p:nvPr>
            <p:ph idx="1"/>
          </p:nvPr>
        </p:nvSpPr>
        <p:spPr>
          <a:xfrm>
            <a:off x="501650" y="403225"/>
            <a:ext cx="8140700" cy="5937250"/>
          </a:xfrm>
        </p:spPr>
        <p:txBody>
          <a:bodyPr wrap="square" lIns="90170" tIns="46990" rIns="90170" bIns="46990" rtlCol="0" anchor="t">
            <a:normAutofit/>
          </a:bodyPr>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kumimoji="0" lang="zh-CN" altLang="en-US" sz="20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三、可享受的税前扣除</a:t>
            </a:r>
            <a:endParaRPr kumimoji="0" lang="zh-CN" altLang="en-US" sz="20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下列未申报扣除或未足额扣除的税前扣除项目，纳税人可在年度汇算期间办理扣除或补充扣除：</a:t>
            </a: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（一）</a:t>
            </a:r>
            <a:r>
              <a:rPr kumimoji="0" lang="zh-CN" altLang="en-US" sz="1200" b="0" i="0" u="none" strike="noStrike" kern="1200" cap="none" spc="150" normalizeH="0" baseline="0" noProof="1">
                <a:solidFill>
                  <a:srgbClr val="FF0000"/>
                </a:solidFill>
                <a:uFillTx/>
                <a:latin typeface="Arial" panose="020B0604020202020204" pitchFamily="34" charset="0"/>
                <a:ea typeface="微软雅黑" panose="020B0503020204020204" charset="-122"/>
                <a:cs typeface="+mn-cs"/>
                <a:sym typeface="微软雅黑" panose="020B0503020204020204" charset="-122"/>
              </a:rPr>
              <a:t>纳税人及其配偶、未成年子女在20</a:t>
            </a:r>
            <a:r>
              <a:rPr kumimoji="0" lang="en-US" altLang="zh-CN" sz="1200" b="0" i="0" u="none" strike="noStrike" kern="1200" cap="none" spc="150" normalizeH="0" baseline="0" noProof="1">
                <a:solidFill>
                  <a:srgbClr val="FF0000"/>
                </a:solidFill>
                <a:uFillTx/>
                <a:latin typeface="Arial" panose="020B0604020202020204" pitchFamily="34" charset="0"/>
                <a:ea typeface="微软雅黑" panose="020B0503020204020204" charset="-122"/>
                <a:cs typeface="+mn-cs"/>
                <a:sym typeface="微软雅黑" panose="020B0503020204020204" charset="-122"/>
              </a:rPr>
              <a:t>20</a:t>
            </a:r>
            <a:r>
              <a:rPr kumimoji="0" lang="zh-CN" altLang="en-US" sz="1200" b="0" i="0" u="none" strike="noStrike" kern="1200" cap="none" spc="150" normalizeH="0" baseline="0" noProof="1">
                <a:solidFill>
                  <a:srgbClr val="FF0000"/>
                </a:solidFill>
                <a:uFillTx/>
                <a:latin typeface="Arial" panose="020B0604020202020204" pitchFamily="34" charset="0"/>
                <a:ea typeface="微软雅黑" panose="020B0503020204020204" charset="-122"/>
                <a:cs typeface="+mn-cs"/>
                <a:sym typeface="微软雅黑" panose="020B0503020204020204" charset="-122"/>
              </a:rPr>
              <a:t>年度发生的，符合条件的大病医疗支出</a:t>
            </a: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a:t>
            </a: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（二）纳税人在20</a:t>
            </a:r>
            <a:r>
              <a:rPr kumimoji="0" lang="en-US" altLang="zh-CN"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20</a:t>
            </a: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年度</a:t>
            </a:r>
            <a:r>
              <a:rPr kumimoji="0" lang="zh-CN" altLang="en-US" sz="1200" b="0" i="0" u="none" strike="noStrike" kern="1200" cap="none" spc="150" normalizeH="0" baseline="0" noProof="1">
                <a:solidFill>
                  <a:srgbClr val="FF0000"/>
                </a:solidFill>
                <a:uFillTx/>
                <a:latin typeface="Arial" panose="020B0604020202020204" pitchFamily="34" charset="0"/>
                <a:ea typeface="微软雅黑" panose="020B0503020204020204" charset="-122"/>
                <a:cs typeface="+mn-cs"/>
                <a:sym typeface="微软雅黑" panose="020B0503020204020204" charset="-122"/>
              </a:rPr>
              <a:t>未申报享受或未足额享受的子女教育、继续教育、住房贷款利息或住房租金、赡养老人专项附加扣除</a:t>
            </a: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，以及减除费用、专项扣除、依法确定的其他扣除；</a:t>
            </a: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（三）纳税人在20</a:t>
            </a:r>
            <a:r>
              <a:rPr kumimoji="0" lang="en-US" altLang="zh-CN"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20</a:t>
            </a: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年度发生的</a:t>
            </a:r>
            <a:r>
              <a:rPr kumimoji="0" lang="zh-CN" altLang="en-US" sz="1200" b="0" i="0" u="none" strike="noStrike" kern="1200" cap="none" spc="150" normalizeH="0" baseline="0" noProof="1">
                <a:solidFill>
                  <a:srgbClr val="FF0000"/>
                </a:solidFill>
                <a:uFillTx/>
                <a:latin typeface="Arial" panose="020B0604020202020204" pitchFamily="34" charset="0"/>
                <a:ea typeface="微软雅黑" panose="020B0503020204020204" charset="-122"/>
                <a:cs typeface="+mn-cs"/>
                <a:sym typeface="微软雅黑" panose="020B0503020204020204" charset="-122"/>
              </a:rPr>
              <a:t>符合条件的捐赠支出</a:t>
            </a: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a:t>
            </a: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kumimoji="0" lang="zh-CN" altLang="en-US" sz="20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四、办理时间</a:t>
            </a:r>
            <a:endParaRPr kumimoji="0" lang="zh-CN" altLang="en-US" sz="20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纳税人办理20</a:t>
            </a:r>
            <a:r>
              <a:rPr kumimoji="0" lang="en-US" altLang="zh-CN"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21</a:t>
            </a: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年度汇算的截止时间为</a:t>
            </a:r>
            <a:r>
              <a:rPr kumimoji="0" lang="zh-CN" altLang="en-US" sz="1200" b="0" i="0" u="none" strike="noStrike" kern="1200" cap="none" spc="150" normalizeH="0" baseline="0" noProof="1">
                <a:solidFill>
                  <a:srgbClr val="FF0000"/>
                </a:solidFill>
                <a:uFillTx/>
                <a:latin typeface="Arial" panose="020B0604020202020204" pitchFamily="34" charset="0"/>
                <a:ea typeface="微软雅黑" panose="020B0503020204020204" charset="-122"/>
                <a:cs typeface="+mn-cs"/>
                <a:sym typeface="微软雅黑" panose="020B0503020204020204" charset="-122"/>
              </a:rPr>
              <a:t>6月30日</a:t>
            </a: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a:t>
            </a: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kumimoji="0" lang="zh-CN" altLang="en-US" sz="20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五、办理渠道</a:t>
            </a:r>
            <a:endParaRPr kumimoji="0" lang="zh-CN" altLang="en-US" sz="20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为便利纳税人，优先通过手机</a:t>
            </a:r>
            <a:r>
              <a:rPr kumimoji="0" lang="zh-CN" altLang="en-US" sz="1200" b="0" i="0" u="none" strike="noStrike" kern="1200" cap="none" spc="150" normalizeH="0" baseline="0" noProof="1">
                <a:solidFill>
                  <a:srgbClr val="FF0000"/>
                </a:solidFill>
                <a:uFillTx/>
                <a:latin typeface="Arial" panose="020B0604020202020204" pitchFamily="34" charset="0"/>
                <a:ea typeface="微软雅黑" panose="020B0503020204020204" charset="-122"/>
                <a:cs typeface="+mn-cs"/>
                <a:sym typeface="微软雅黑" panose="020B0503020204020204" charset="-122"/>
              </a:rPr>
              <a:t>个人所得税APP</a:t>
            </a: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办理年度汇算。</a:t>
            </a: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kumimoji="0" lang="zh-CN" altLang="en-US" sz="20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六、资料留存</a:t>
            </a:r>
            <a:endParaRPr kumimoji="0" lang="zh-CN" altLang="en-US" sz="20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纳税人以及代办年度汇算的扣缴义务人，需将年度汇算申报表以及与纳税人综合所得收入、扣除、已缴税额或税收优惠等相关资料，</a:t>
            </a:r>
            <a:r>
              <a:rPr kumimoji="0" lang="zh-CN" altLang="en-US" sz="1200" b="0" i="0" u="none" strike="noStrike" kern="1200" cap="none" spc="150" normalizeH="0" baseline="0" noProof="1">
                <a:solidFill>
                  <a:srgbClr val="FF0000"/>
                </a:solidFill>
                <a:uFillTx/>
                <a:latin typeface="Arial" panose="020B0604020202020204" pitchFamily="34" charset="0"/>
                <a:ea typeface="微软雅黑" panose="020B0503020204020204" charset="-122"/>
                <a:cs typeface="+mn-cs"/>
                <a:sym typeface="微软雅黑" panose="020B0503020204020204" charset="-122"/>
              </a:rPr>
              <a:t>自年度汇算期结束之日起留存5年</a:t>
            </a: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a:t>
            </a: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标题 1"/>
          <p:cNvSpPr>
            <a:spLocks noGrp="1"/>
          </p:cNvSpPr>
          <p:nvPr>
            <p:ph type="title"/>
          </p:nvPr>
        </p:nvSpPr>
        <p:spPr>
          <a:xfrm>
            <a:off x="501650" y="442913"/>
            <a:ext cx="8140700" cy="630238"/>
          </a:xfrm>
        </p:spPr>
        <p:txBody>
          <a:bodyPr wrap="square" lIns="90170" tIns="46990" rIns="90170" bIns="46990" rtlCol="0" anchor="ctr" anchorCtr="0">
            <a:normAutofit fontScale="90000"/>
          </a:bodyPr>
          <a:p>
            <a:pPr marL="0" marR="0" indent="0" algn="l" defTabSz="685800" rtl="0" eaLnBrk="1" fontAlgn="auto" latinLnBrk="0" hangingPunct="1">
              <a:lnSpc>
                <a:spcPct val="100000"/>
              </a:lnSpc>
              <a:spcBef>
                <a:spcPct val="0"/>
              </a:spcBef>
              <a:spcAft>
                <a:spcPct val="0"/>
              </a:spcAft>
              <a:buClrTx/>
              <a:buSzTx/>
              <a:buFontTx/>
              <a:buNone/>
            </a:pPr>
            <a:r>
              <a:rPr sz="4000" b="0" spc="150">
                <a:cs typeface="+mn-cs"/>
                <a:sym typeface="微软雅黑" panose="020B0503020204020204" charset="-122"/>
              </a:rPr>
              <a:t>操作步骤：</a:t>
            </a:r>
            <a:endParaRPr kumimoji="0" lang="zh-CN" altLang="en-US" sz="4000" b="0" i="0" u="none" strike="noStrike" kern="1200" cap="none" spc="200" normalizeH="0" baseline="0" noProof="1">
              <a:solidFill>
                <a:schemeClr val="tx1"/>
              </a:solidFill>
              <a:uFillTx/>
              <a:latin typeface="Arial" panose="020B0604020202020204" pitchFamily="34" charset="0"/>
              <a:ea typeface="微软雅黑" panose="020B0503020204020204" charset="-122"/>
              <a:cs typeface="+mj-cs"/>
              <a:sym typeface="微软雅黑" panose="020B0503020204020204" charset="-122"/>
            </a:endParaRPr>
          </a:p>
        </p:txBody>
      </p:sp>
      <p:sp>
        <p:nvSpPr>
          <p:cNvPr id="28674" name="内容占位符 2"/>
          <p:cNvSpPr>
            <a:spLocks noGrp="1"/>
          </p:cNvSpPr>
          <p:nvPr>
            <p:ph idx="1"/>
          </p:nvPr>
        </p:nvSpPr>
        <p:spPr>
          <a:xfrm>
            <a:off x="501650" y="1149350"/>
            <a:ext cx="8140700" cy="5374640"/>
          </a:xfrm>
        </p:spPr>
        <p:txBody>
          <a:bodyPr wrap="square" lIns="90170" tIns="46990" rIns="90170" bIns="46990" rtlCol="0" anchor="t">
            <a:normAutofit/>
          </a:bodyPr>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登录个人所得税 APP，可从以下入口进入年度汇算：</a:t>
            </a: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kumimoji="0" lang="en-US" altLang="zh-CN"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1.</a:t>
            </a:r>
            <a:r>
              <a:rPr kumimoji="0"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a:t>
            </a:r>
            <a:r>
              <a:rPr>
                <a:sym typeface="微软雅黑" panose="020B0503020204020204" charset="-122"/>
              </a:rPr>
              <a:t>首 页</a:t>
            </a:r>
            <a:r>
              <a:rPr kumimoji="0"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a:t>
            </a:r>
            <a:r>
              <a:rPr>
                <a:sym typeface="微软雅黑" panose="020B0503020204020204" charset="-122"/>
              </a:rPr>
              <a:t>—</a:t>
            </a: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【常用业务】—【综合所得年度汇算】；</a:t>
            </a: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kumimoji="0" lang="en-US" altLang="zh-CN"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2.</a:t>
            </a:r>
            <a:r>
              <a:rPr>
                <a:sym typeface="微软雅黑" panose="020B0503020204020204" charset="-122"/>
              </a:rPr>
              <a:t>【首 页】—</a:t>
            </a: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【我要办税】—“税费申报”【综合所得年度汇算】。</a:t>
            </a: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en-US" altLang="zh-CN"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p:txBody>
      </p:sp>
      <p:pic>
        <p:nvPicPr>
          <p:cNvPr id="3" name="图片 2"/>
          <p:cNvPicPr>
            <a:picLocks noChangeAspect="1"/>
          </p:cNvPicPr>
          <p:nvPr/>
        </p:nvPicPr>
        <p:blipFill>
          <a:blip r:embed="rId1"/>
          <a:stretch>
            <a:fillRect/>
          </a:stretch>
        </p:blipFill>
        <p:spPr>
          <a:xfrm>
            <a:off x="3420110" y="2276475"/>
            <a:ext cx="1995434" cy="4320000"/>
          </a:xfrm>
          <a:prstGeom prst="rect">
            <a:avLst/>
          </a:prstGeom>
        </p:spPr>
      </p:pic>
      <p:sp>
        <p:nvSpPr>
          <p:cNvPr id="4" name="矩形 3"/>
          <p:cNvSpPr/>
          <p:nvPr/>
        </p:nvSpPr>
        <p:spPr>
          <a:xfrm>
            <a:off x="3491865" y="3500755"/>
            <a:ext cx="589915" cy="44323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 name="图片 4"/>
          <p:cNvPicPr>
            <a:picLocks noChangeAspect="1"/>
          </p:cNvPicPr>
          <p:nvPr/>
        </p:nvPicPr>
        <p:blipFill>
          <a:blip r:embed="rId2"/>
          <a:stretch>
            <a:fillRect/>
          </a:stretch>
        </p:blipFill>
        <p:spPr>
          <a:xfrm>
            <a:off x="5724525" y="2276475"/>
            <a:ext cx="1996130" cy="4320000"/>
          </a:xfrm>
          <a:prstGeom prst="rect">
            <a:avLst/>
          </a:prstGeom>
        </p:spPr>
      </p:pic>
      <p:sp>
        <p:nvSpPr>
          <p:cNvPr id="6" name="矩形 5"/>
          <p:cNvSpPr/>
          <p:nvPr/>
        </p:nvSpPr>
        <p:spPr>
          <a:xfrm>
            <a:off x="5796280" y="4149090"/>
            <a:ext cx="589915" cy="44323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3564255" y="4364990"/>
            <a:ext cx="1080135" cy="720090"/>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3491865" y="5589270"/>
            <a:ext cx="1804670" cy="551815"/>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01650" y="412750"/>
            <a:ext cx="8140700" cy="5927725"/>
          </a:xfrm>
        </p:spPr>
        <p:txBody>
          <a:bodyPr wrap="square" lIns="90170" tIns="46990" rIns="90170" bIns="46990" rtlCol="0">
            <a:normAutofit/>
          </a:bodyPr>
          <a:p>
            <a:pPr marL="171450" marR="0" indent="-171450" algn="l" defTabSz="9144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en-US" altLang="zh-CN"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endParaRPr>
          </a:p>
          <a:p>
            <a:pPr marL="171450" marR="0" indent="-171450" algn="l" defTabSz="9144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en-US" altLang="zh-CN"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endParaRPr>
          </a:p>
          <a:p>
            <a:pPr marL="171450" marR="0" indent="-171450" algn="l" defTabSz="914400" rtl="0" eaLnBrk="1" fontAlgn="auto" latinLnBrk="0" hangingPunct="1">
              <a:lnSpc>
                <a:spcPct val="130000"/>
              </a:lnSpc>
              <a:spcBef>
                <a:spcPts val="0"/>
              </a:spcBef>
              <a:spcAft>
                <a:spcPts val="1000"/>
              </a:spcAft>
              <a:buClrTx/>
              <a:buSzTx/>
              <a:buFont typeface="Arial" panose="020B0604020202020204" pitchFamily="34" charset="0"/>
              <a:buChar char="•"/>
            </a:pPr>
            <a:r>
              <a:rPr kumimoji="0" lang="en-US" altLang="zh-CN"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rPr>
              <a:t>2.</a:t>
            </a: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rPr>
              <a:t> 点击【</a:t>
            </a:r>
            <a:r>
              <a:rPr kumimoji="0" lang="en-US" altLang="zh-CN"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rPr>
              <a:t>2020</a:t>
            </a:r>
            <a:r>
              <a:rPr kumimoji="0"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rPr>
              <a:t>年度</a:t>
            </a: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rPr>
              <a:t>】 进入综合所得汇算申报界面，选择【我需要申报表预填服务】，点击【开始申报】，仔细阅读【标准申报须知】并点击【我已阅读并知晓】，</a:t>
            </a:r>
            <a:r>
              <a:rPr>
                <a:sym typeface="+mn-ea"/>
              </a:rPr>
              <a:t>开始年度汇算申报。</a:t>
            </a: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endParaRPr>
          </a:p>
          <a:p>
            <a:pPr marL="171450" marR="0" indent="-171450" algn="l" defTabSz="9144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endParaRPr>
          </a:p>
          <a:p>
            <a:pPr marL="171450" marR="0" indent="-171450" algn="l" defTabSz="9144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endParaRPr>
          </a:p>
          <a:p>
            <a:pPr marL="171450" marR="0" indent="-171450" algn="l" defTabSz="9144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endParaRPr>
          </a:p>
          <a:p>
            <a:pPr marL="171450" marR="0" indent="-171450" algn="l" defTabSz="9144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endParaRPr>
          </a:p>
          <a:p>
            <a:pPr marL="171450" marR="0" indent="-171450" algn="l" defTabSz="9144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endParaRPr>
          </a:p>
          <a:p>
            <a:pPr marL="171450" marR="0" indent="-171450" algn="l" defTabSz="9144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endParaRPr>
          </a:p>
          <a:p>
            <a:pPr marL="171450" marR="0" indent="-171450" algn="l" defTabSz="9144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en-US" altLang="zh-CN"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endParaRPr>
          </a:p>
          <a:p>
            <a:pPr marL="171450" marR="0" indent="-171450" algn="l" defTabSz="9144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en-US" altLang="zh-CN"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endParaRPr>
          </a:p>
          <a:p>
            <a:pPr marL="171450" marR="0" indent="-171450" algn="l" defTabSz="9144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en-US" altLang="zh-CN"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endParaRPr>
          </a:p>
          <a:p>
            <a:pPr marL="171450" marR="0" indent="-171450" algn="l" defTabSz="9144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en-US" altLang="zh-CN"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endParaRPr>
          </a:p>
          <a:p>
            <a:pPr marL="171450" marR="0" indent="-171450" algn="l" defTabSz="9144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en-US" altLang="zh-CN"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endParaRPr>
          </a:p>
          <a:p>
            <a:pPr marL="171450" marR="0" indent="-171450" algn="l" defTabSz="9144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endParaRPr>
          </a:p>
        </p:txBody>
      </p:sp>
      <p:pic>
        <p:nvPicPr>
          <p:cNvPr id="2" name="图片 1"/>
          <p:cNvPicPr/>
          <p:nvPr/>
        </p:nvPicPr>
        <p:blipFill>
          <a:blip r:embed="rId1"/>
          <a:stretch>
            <a:fillRect/>
          </a:stretch>
        </p:blipFill>
        <p:spPr>
          <a:xfrm>
            <a:off x="781050" y="2132965"/>
            <a:ext cx="1871980" cy="4155440"/>
          </a:xfrm>
          <a:prstGeom prst="rect">
            <a:avLst/>
          </a:prstGeom>
        </p:spPr>
      </p:pic>
      <p:sp>
        <p:nvSpPr>
          <p:cNvPr id="4" name="矩形 3"/>
          <p:cNvSpPr/>
          <p:nvPr/>
        </p:nvSpPr>
        <p:spPr>
          <a:xfrm>
            <a:off x="899795" y="5229225"/>
            <a:ext cx="1634490" cy="427990"/>
          </a:xfrm>
          <a:prstGeom prst="rect">
            <a:avLst/>
          </a:prstGeom>
          <a:noFill/>
          <a:ln w="28575">
            <a:solidFill>
              <a:srgbClr val="FF0000"/>
            </a:solidFill>
          </a:ln>
          <a:extLst>
            <a:ext uri="{909E8E84-426E-40DD-AFC4-6F175D3DCCD1}">
              <a14:hiddenFill xmlns:a14="http://schemas.microsoft.com/office/drawing/2010/main">
                <a:solidFill>
                  <a:srgbClr val="FF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 name="图片 4"/>
          <p:cNvPicPr/>
          <p:nvPr/>
        </p:nvPicPr>
        <p:blipFill>
          <a:blip r:embed="rId2"/>
          <a:stretch>
            <a:fillRect/>
          </a:stretch>
        </p:blipFill>
        <p:spPr>
          <a:xfrm>
            <a:off x="3484245" y="2132965"/>
            <a:ext cx="1872000" cy="4154400"/>
          </a:xfrm>
          <a:prstGeom prst="rect">
            <a:avLst/>
          </a:prstGeom>
        </p:spPr>
      </p:pic>
      <p:sp>
        <p:nvSpPr>
          <p:cNvPr id="6" name="矩形 5"/>
          <p:cNvSpPr/>
          <p:nvPr/>
        </p:nvSpPr>
        <p:spPr>
          <a:xfrm>
            <a:off x="3569970" y="3789045"/>
            <a:ext cx="1791970" cy="427990"/>
          </a:xfrm>
          <a:prstGeom prst="rect">
            <a:avLst/>
          </a:prstGeom>
          <a:noFill/>
          <a:ln w="28575">
            <a:solidFill>
              <a:srgbClr val="FF0000"/>
            </a:solidFill>
          </a:ln>
          <a:extLst>
            <a:ext uri="{909E8E84-426E-40DD-AFC4-6F175D3DCCD1}">
              <a14:hiddenFill xmlns:a14="http://schemas.microsoft.com/office/drawing/2010/main">
                <a:solidFill>
                  <a:srgbClr val="FF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3563620" y="4580890"/>
            <a:ext cx="1798320" cy="476885"/>
          </a:xfrm>
          <a:prstGeom prst="rect">
            <a:avLst/>
          </a:prstGeom>
          <a:noFill/>
          <a:ln w="28575">
            <a:solidFill>
              <a:srgbClr val="FF0000"/>
            </a:solidFill>
          </a:ln>
          <a:extLst>
            <a:ext uri="{909E8E84-426E-40DD-AFC4-6F175D3DCCD1}">
              <a14:hiddenFill xmlns:a14="http://schemas.microsoft.com/office/drawing/2010/main">
                <a:solidFill>
                  <a:srgbClr val="FF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9" name="图片 8"/>
          <p:cNvPicPr/>
          <p:nvPr/>
        </p:nvPicPr>
        <p:blipFill>
          <a:blip r:embed="rId3"/>
          <a:stretch>
            <a:fillRect/>
          </a:stretch>
        </p:blipFill>
        <p:spPr>
          <a:xfrm>
            <a:off x="6228080" y="2132965"/>
            <a:ext cx="1872000" cy="4140000"/>
          </a:xfrm>
          <a:prstGeom prst="rect">
            <a:avLst/>
          </a:prstGeom>
        </p:spPr>
      </p:pic>
      <p:sp>
        <p:nvSpPr>
          <p:cNvPr id="10" name="矩形 9"/>
          <p:cNvSpPr/>
          <p:nvPr/>
        </p:nvSpPr>
        <p:spPr>
          <a:xfrm>
            <a:off x="6268085" y="4436745"/>
            <a:ext cx="1791970" cy="427990"/>
          </a:xfrm>
          <a:prstGeom prst="rect">
            <a:avLst/>
          </a:prstGeom>
          <a:noFill/>
          <a:ln w="28575">
            <a:solidFill>
              <a:srgbClr val="FF0000"/>
            </a:solidFill>
          </a:ln>
          <a:extLst>
            <a:ext uri="{909E8E84-426E-40DD-AFC4-6F175D3DCCD1}">
              <a14:hiddenFill xmlns:a14="http://schemas.microsoft.com/office/drawing/2010/main">
                <a:solidFill>
                  <a:srgbClr val="FF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内容占位符 2"/>
          <p:cNvSpPr>
            <a:spLocks noGrp="1"/>
          </p:cNvSpPr>
          <p:nvPr>
            <p:ph idx="1"/>
          </p:nvPr>
        </p:nvSpPr>
        <p:spPr>
          <a:xfrm>
            <a:off x="501650" y="381000"/>
            <a:ext cx="8139113" cy="5389563"/>
          </a:xfrm>
        </p:spPr>
        <p:txBody>
          <a:bodyPr wrap="square" lIns="90170" tIns="46990" rIns="90170" bIns="46990" rtlCol="0" anchor="t">
            <a:normAutofit/>
          </a:bodyPr>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lang="en-US" altLang="zh-CN">
                <a:sym typeface="+mn-ea"/>
              </a:rPr>
              <a:t>3.</a:t>
            </a:r>
            <a:r>
              <a:rPr>
                <a:sym typeface="+mn-ea"/>
              </a:rPr>
              <a:t>确认个人基本信息，选择本次申报的汇缴地。</a:t>
            </a:r>
            <a:endParaRPr>
              <a:sym typeface="+mn-ea"/>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注：如存在多地任职情况，任职受雇单位请选择【通化师范学院】。</a:t>
            </a:r>
            <a:endParaRPr kumimoji="0" lang="en-US" altLang="zh-CN"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p:txBody>
      </p:sp>
      <p:pic>
        <p:nvPicPr>
          <p:cNvPr id="2" name="图片 1"/>
          <p:cNvPicPr/>
          <p:nvPr/>
        </p:nvPicPr>
        <p:blipFill>
          <a:blip r:embed="rId1"/>
          <a:stretch>
            <a:fillRect/>
          </a:stretch>
        </p:blipFill>
        <p:spPr>
          <a:xfrm>
            <a:off x="3636010" y="1340485"/>
            <a:ext cx="2859405" cy="4912360"/>
          </a:xfrm>
          <a:prstGeom prst="rect">
            <a:avLst/>
          </a:prstGeom>
        </p:spPr>
      </p:pic>
      <p:sp>
        <p:nvSpPr>
          <p:cNvPr id="3" name="矩形 2"/>
          <p:cNvSpPr/>
          <p:nvPr/>
        </p:nvSpPr>
        <p:spPr>
          <a:xfrm>
            <a:off x="4572000" y="3716655"/>
            <a:ext cx="1008380" cy="28829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内容占位符 2"/>
          <p:cNvSpPr>
            <a:spLocks noGrp="1"/>
          </p:cNvSpPr>
          <p:nvPr>
            <p:ph idx="1"/>
          </p:nvPr>
        </p:nvSpPr>
        <p:spPr>
          <a:xfrm>
            <a:off x="501650" y="381000"/>
            <a:ext cx="8139430" cy="6110605"/>
          </a:xfrm>
        </p:spPr>
        <p:txBody>
          <a:bodyPr wrap="square" lIns="90170" tIns="46990" rIns="90170" bIns="46990" rtlCol="0" anchor="t">
            <a:normAutofit/>
          </a:bodyPr>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lang="en-US" altLang="zh-CN">
                <a:sym typeface="+mn-ea"/>
              </a:rPr>
              <a:t>4.</a:t>
            </a:r>
            <a:r>
              <a:rPr>
                <a:sym typeface="+mn-ea"/>
              </a:rPr>
              <a:t>下滑，确认个人专项附加扣除信息，专项附加扣除信息准确的可继续进行汇算清缴。</a:t>
            </a:r>
            <a:endParaRPr>
              <a:sym typeface="+mn-ea"/>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lang="en-US" altLang="zh-CN">
                <a:sym typeface="微软雅黑" panose="020B0503020204020204" charset="-122"/>
              </a:rPr>
              <a:t>需要新增或者修改专项附加扣除信息</a:t>
            </a:r>
            <a:r>
              <a:rPr>
                <a:sym typeface="微软雅黑" panose="020B0503020204020204" charset="-122"/>
              </a:rPr>
              <a:t>，</a:t>
            </a:r>
            <a:r>
              <a:rPr lang="en-US" altLang="zh-CN">
                <a:sym typeface="微软雅黑" panose="020B0503020204020204" charset="-122"/>
              </a:rPr>
              <a:t>跳转至</a:t>
            </a:r>
            <a:r>
              <a:rPr>
                <a:sym typeface="微软雅黑" panose="020B0503020204020204" charset="-122"/>
              </a:rPr>
              <a:t>【首页】【专项附件扣除填报】</a:t>
            </a:r>
            <a:r>
              <a:rPr lang="en-US" altLang="zh-CN">
                <a:sym typeface="微软雅黑" panose="020B0503020204020204" charset="-122"/>
              </a:rPr>
              <a:t>界面后</a:t>
            </a:r>
            <a:r>
              <a:rPr>
                <a:sym typeface="微软雅黑" panose="020B0503020204020204" charset="-122"/>
              </a:rPr>
              <a:t>重新</a:t>
            </a:r>
            <a:r>
              <a:rPr lang="en-US" altLang="zh-CN">
                <a:sym typeface="微软雅黑" panose="020B0503020204020204" charset="-122"/>
              </a:rPr>
              <a:t>进行填报。填报完成后，可选择跳转回年度汇算继续填报。</a:t>
            </a:r>
            <a:endParaRPr lang="en-US" altLang="zh-CN">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a:solidFill>
                  <a:srgbClr val="FF0000"/>
                </a:solidFill>
                <a:sym typeface="微软雅黑" panose="020B0503020204020204" charset="-122"/>
              </a:rPr>
              <a:t>需要新增大病医疗专项附加扣除的可点击以下网址参考相关说明进行操作。 </a:t>
            </a:r>
            <a:r>
              <a:rPr u="sng">
                <a:solidFill>
                  <a:schemeClr val="tx1"/>
                </a:solidFill>
                <a:sym typeface="微软雅黑" panose="020B0503020204020204" charset="-122"/>
                <a:hlinkClick r:id="rId1" action="ppaction://hlinkfile"/>
              </a:rPr>
              <a:t>https://mp.weixin.qq.com/s/Leza5KlGi7mCNUD3L_tYtA </a:t>
            </a:r>
            <a:endParaRPr kumimoji="0" lang="zh-CN" altLang="en-US" b="0" i="0" u="none" strike="noStrike" kern="1200" cap="none" spc="150" normalizeH="0" baseline="0" noProof="1">
              <a:solidFill>
                <a:srgbClr val="FF0000"/>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en-US" altLang="zh-CN"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endParaRPr>
              <a:sym typeface="+mn-ea"/>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en-US" altLang="zh-CN"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p:txBody>
      </p:sp>
      <p:pic>
        <p:nvPicPr>
          <p:cNvPr id="5" name="图片 4"/>
          <p:cNvPicPr/>
          <p:nvPr/>
        </p:nvPicPr>
        <p:blipFill>
          <a:blip r:embed="rId2"/>
          <a:stretch>
            <a:fillRect/>
          </a:stretch>
        </p:blipFill>
        <p:spPr>
          <a:xfrm>
            <a:off x="4572000" y="2070100"/>
            <a:ext cx="1872000" cy="4158000"/>
          </a:xfrm>
          <a:prstGeom prst="rect">
            <a:avLst/>
          </a:prstGeom>
        </p:spPr>
      </p:pic>
      <p:pic>
        <p:nvPicPr>
          <p:cNvPr id="6" name="图片 5"/>
          <p:cNvPicPr/>
          <p:nvPr/>
        </p:nvPicPr>
        <p:blipFill>
          <a:blip r:embed="rId3"/>
          <a:stretch>
            <a:fillRect/>
          </a:stretch>
        </p:blipFill>
        <p:spPr>
          <a:xfrm>
            <a:off x="501650" y="2132965"/>
            <a:ext cx="1872000" cy="4158000"/>
          </a:xfrm>
          <a:prstGeom prst="rect">
            <a:avLst/>
          </a:prstGeom>
        </p:spPr>
      </p:pic>
      <p:pic>
        <p:nvPicPr>
          <p:cNvPr id="2" name="图片 1"/>
          <p:cNvPicPr/>
          <p:nvPr/>
        </p:nvPicPr>
        <p:blipFill>
          <a:blip r:embed="rId4"/>
          <a:stretch>
            <a:fillRect/>
          </a:stretch>
        </p:blipFill>
        <p:spPr>
          <a:xfrm>
            <a:off x="2555875" y="2060575"/>
            <a:ext cx="1872000" cy="4158000"/>
          </a:xfrm>
          <a:prstGeom prst="rect">
            <a:avLst/>
          </a:prstGeom>
        </p:spPr>
      </p:pic>
      <p:pic>
        <p:nvPicPr>
          <p:cNvPr id="3" name="图片 2"/>
          <p:cNvPicPr/>
          <p:nvPr/>
        </p:nvPicPr>
        <p:blipFill>
          <a:blip r:embed="rId5"/>
          <a:stretch>
            <a:fillRect/>
          </a:stretch>
        </p:blipFill>
        <p:spPr>
          <a:xfrm>
            <a:off x="6588125" y="2060575"/>
            <a:ext cx="1872000" cy="4158000"/>
          </a:xfrm>
          <a:prstGeom prst="rect">
            <a:avLst/>
          </a:prstGeom>
        </p:spPr>
      </p:pic>
      <p:sp>
        <p:nvSpPr>
          <p:cNvPr id="4" name="矩形 3"/>
          <p:cNvSpPr/>
          <p:nvPr/>
        </p:nvSpPr>
        <p:spPr>
          <a:xfrm>
            <a:off x="1619885" y="4004945"/>
            <a:ext cx="720090" cy="28829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2555875" y="3213100"/>
            <a:ext cx="720090" cy="28829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572000" y="5732780"/>
            <a:ext cx="508635" cy="37465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4644390" y="4364990"/>
            <a:ext cx="1580515" cy="37465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6588125" y="2924810"/>
            <a:ext cx="968375" cy="28829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6"/>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内容占位符 2"/>
          <p:cNvSpPr>
            <a:spLocks noGrp="1"/>
          </p:cNvSpPr>
          <p:nvPr>
            <p:ph idx="1"/>
          </p:nvPr>
        </p:nvSpPr>
        <p:spPr>
          <a:xfrm>
            <a:off x="501650" y="504825"/>
            <a:ext cx="8140700" cy="5880100"/>
          </a:xfrm>
        </p:spPr>
        <p:txBody>
          <a:bodyPr wrap="square" lIns="90170" tIns="46990" rIns="90170" bIns="46990" rtlCol="0" anchor="t">
            <a:normAutofit/>
          </a:bodyPr>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kumimoji="0" lang="en-US" altLang="zh-CN"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5.年度汇算时，全年一次性奖金</a:t>
            </a: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可</a:t>
            </a:r>
            <a:r>
              <a:rPr kumimoji="0" lang="en-US" altLang="zh-CN"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合并至综合所得计税</a:t>
            </a: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，也可按照</a:t>
            </a:r>
            <a:r>
              <a:rPr kumimoji="0" lang="en-US" altLang="zh-CN"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全年一次性奖金</a:t>
            </a: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单独计税。</a:t>
            </a: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进入【工资薪金】界面，点击【奖金计税方式选择】，选择【全部并入综合所得】或者【单独计税】，点击【确定】，返回到【工资薪金】界面，再点击【返回】，回到标准申报主界面。</a:t>
            </a: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endParaRPr kumimoji="0" lang="zh-CN" altLang="en-US" sz="1200" b="0" i="0" u="none" strike="noStrike" kern="1200" cap="none" spc="150" normalizeH="0" baseline="0" noProof="1">
              <a:solidFill>
                <a:srgbClr val="FF0000"/>
              </a:solidFill>
              <a:uFillTx/>
              <a:latin typeface="Arial" panose="020B0604020202020204" pitchFamily="34" charset="0"/>
              <a:ea typeface="微软雅黑" panose="020B0503020204020204" charset="-122"/>
              <a:cs typeface="+mn-cs"/>
              <a:sym typeface="微软雅黑" panose="020B0503020204020204" charset="-122"/>
            </a:endParaRPr>
          </a:p>
        </p:txBody>
      </p:sp>
      <p:pic>
        <p:nvPicPr>
          <p:cNvPr id="2" name="图片 1"/>
          <p:cNvPicPr/>
          <p:nvPr>
            <p:custDataLst>
              <p:tags r:id="rId1"/>
            </p:custDataLst>
          </p:nvPr>
        </p:nvPicPr>
        <p:blipFill>
          <a:blip r:embed="rId2"/>
          <a:stretch>
            <a:fillRect/>
          </a:stretch>
        </p:blipFill>
        <p:spPr>
          <a:xfrm>
            <a:off x="611505" y="1844675"/>
            <a:ext cx="1872000" cy="4158000"/>
          </a:xfrm>
          <a:prstGeom prst="rect">
            <a:avLst/>
          </a:prstGeom>
        </p:spPr>
      </p:pic>
      <p:pic>
        <p:nvPicPr>
          <p:cNvPr id="4" name="图片 3"/>
          <p:cNvPicPr/>
          <p:nvPr>
            <p:custDataLst>
              <p:tags r:id="rId3"/>
            </p:custDataLst>
          </p:nvPr>
        </p:nvPicPr>
        <p:blipFill>
          <a:blip r:embed="rId4"/>
          <a:stretch>
            <a:fillRect/>
          </a:stretch>
        </p:blipFill>
        <p:spPr>
          <a:xfrm>
            <a:off x="4578985" y="1844675"/>
            <a:ext cx="1872000" cy="4158000"/>
          </a:xfrm>
          <a:prstGeom prst="rect">
            <a:avLst/>
          </a:prstGeom>
        </p:spPr>
      </p:pic>
      <p:pic>
        <p:nvPicPr>
          <p:cNvPr id="5" name="图片 4"/>
          <p:cNvPicPr/>
          <p:nvPr>
            <p:custDataLst>
              <p:tags r:id="rId5"/>
            </p:custDataLst>
          </p:nvPr>
        </p:nvPicPr>
        <p:blipFill>
          <a:blip r:embed="rId6"/>
          <a:stretch>
            <a:fillRect/>
          </a:stretch>
        </p:blipFill>
        <p:spPr>
          <a:xfrm>
            <a:off x="2663825" y="1844675"/>
            <a:ext cx="1872000" cy="4158000"/>
          </a:xfrm>
          <a:prstGeom prst="rect">
            <a:avLst/>
          </a:prstGeom>
        </p:spPr>
      </p:pic>
      <p:sp>
        <p:nvSpPr>
          <p:cNvPr id="6" name="矩形 5"/>
          <p:cNvSpPr/>
          <p:nvPr/>
        </p:nvSpPr>
        <p:spPr>
          <a:xfrm>
            <a:off x="1331595" y="3644900"/>
            <a:ext cx="1224280" cy="28829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2700020" y="2564765"/>
            <a:ext cx="1224280" cy="30607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片 7"/>
          <p:cNvPicPr/>
          <p:nvPr>
            <p:custDataLst>
              <p:tags r:id="rId7"/>
            </p:custDataLst>
          </p:nvPr>
        </p:nvPicPr>
        <p:blipFill>
          <a:blip r:embed="rId6"/>
          <a:stretch>
            <a:fillRect/>
          </a:stretch>
        </p:blipFill>
        <p:spPr>
          <a:xfrm>
            <a:off x="6660515" y="1844675"/>
            <a:ext cx="1872000" cy="4158000"/>
          </a:xfrm>
          <a:prstGeom prst="rect">
            <a:avLst/>
          </a:prstGeom>
        </p:spPr>
      </p:pic>
      <p:sp>
        <p:nvSpPr>
          <p:cNvPr id="9" name="矩形 8"/>
          <p:cNvSpPr/>
          <p:nvPr/>
        </p:nvSpPr>
        <p:spPr>
          <a:xfrm>
            <a:off x="6732270" y="1988820"/>
            <a:ext cx="366395" cy="30607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6084570" y="1988820"/>
            <a:ext cx="366395" cy="30607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nvSpPr>
        <p:spPr>
          <a:xfrm>
            <a:off x="6156325" y="3356610"/>
            <a:ext cx="366395" cy="30607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8"/>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内容占位符 2"/>
          <p:cNvSpPr>
            <a:spLocks noGrp="1"/>
          </p:cNvSpPr>
          <p:nvPr>
            <p:ph idx="1"/>
          </p:nvPr>
        </p:nvSpPr>
        <p:spPr>
          <a:xfrm>
            <a:off x="460375" y="461963"/>
            <a:ext cx="8318500" cy="5948363"/>
          </a:xfrm>
        </p:spPr>
        <p:txBody>
          <a:bodyPr wrap="square" lIns="90170" tIns="46990" rIns="90170" bIns="46990" rtlCol="0" anchor="t">
            <a:normAutofit/>
          </a:bodyPr>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kumimoji="0" lang="en-US" altLang="zh-CN"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6.</a:t>
            </a: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核实信息无误后对点击【下一步】，确认无误点击【继续】系统会自动计算应退税额或应缴税额。</a:t>
            </a: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a:solidFill>
                  <a:srgbClr val="FF0000"/>
                </a:solidFill>
                <a:sym typeface="微软雅黑" panose="020B0503020204020204" charset="-122"/>
              </a:rPr>
              <a:t>注意：奖金计税方式不同会影响汇算清缴的税款计算结果，可先选择其中一种奖金计税方式进行测算，不提交申报，再选择另外一种奖金计税方式进行测算，根据</a:t>
            </a:r>
            <a:r>
              <a:rPr lang="en-US" altLang="zh-CN">
                <a:solidFill>
                  <a:srgbClr val="FF0000"/>
                </a:solidFill>
                <a:sym typeface="微软雅黑" panose="020B0503020204020204" charset="-122"/>
              </a:rPr>
              <a:t>“</a:t>
            </a:r>
            <a:r>
              <a:rPr>
                <a:solidFill>
                  <a:srgbClr val="FF0000"/>
                </a:solidFill>
                <a:sym typeface="微软雅黑" panose="020B0503020204020204" charset="-122"/>
              </a:rPr>
              <a:t>多退少补</a:t>
            </a:r>
            <a:r>
              <a:rPr lang="en-US" altLang="zh-CN">
                <a:solidFill>
                  <a:srgbClr val="FF0000"/>
                </a:solidFill>
                <a:sym typeface="微软雅黑" panose="020B0503020204020204" charset="-122"/>
              </a:rPr>
              <a:t>”</a:t>
            </a:r>
            <a:r>
              <a:rPr>
                <a:solidFill>
                  <a:srgbClr val="FF0000"/>
                </a:solidFill>
                <a:sym typeface="微软雅黑" panose="020B0503020204020204" charset="-122"/>
              </a:rPr>
              <a:t>的原则进行奖金计税方式选择。</a:t>
            </a:r>
            <a:endParaRPr kumimoji="0" lang="zh-CN" altLang="en-US" b="0" i="0" u="none" strike="noStrike" kern="1200" cap="none" spc="150" normalizeH="0" baseline="0" noProof="1">
              <a:solidFill>
                <a:srgbClr val="FF0000"/>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r>
              <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rPr>
              <a:t>核对应退税额或应缴税额后，点击【下一步】，阅读声明，选择【我已阅读并同意】，点击【确认】。</a:t>
            </a: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Char char="•"/>
            </a:pPr>
            <a:endParaRPr kumimoji="0" lang="zh-CN" altLang="en-US" sz="12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p:txBody>
      </p:sp>
      <p:pic>
        <p:nvPicPr>
          <p:cNvPr id="2" name="图片 1"/>
          <p:cNvPicPr/>
          <p:nvPr/>
        </p:nvPicPr>
        <p:blipFill>
          <a:blip r:embed="rId1"/>
          <a:stretch>
            <a:fillRect/>
          </a:stretch>
        </p:blipFill>
        <p:spPr>
          <a:xfrm>
            <a:off x="539750" y="2204720"/>
            <a:ext cx="1872000" cy="4158000"/>
          </a:xfrm>
          <a:prstGeom prst="rect">
            <a:avLst/>
          </a:prstGeom>
        </p:spPr>
      </p:pic>
      <p:pic>
        <p:nvPicPr>
          <p:cNvPr id="3" name="图片 2"/>
          <p:cNvPicPr/>
          <p:nvPr/>
        </p:nvPicPr>
        <p:blipFill>
          <a:blip r:embed="rId2"/>
          <a:stretch>
            <a:fillRect/>
          </a:stretch>
        </p:blipFill>
        <p:spPr>
          <a:xfrm>
            <a:off x="2555875" y="2252345"/>
            <a:ext cx="1872000" cy="4158000"/>
          </a:xfrm>
          <a:prstGeom prst="rect">
            <a:avLst/>
          </a:prstGeom>
        </p:spPr>
      </p:pic>
      <p:pic>
        <p:nvPicPr>
          <p:cNvPr id="4" name="图片 3"/>
          <p:cNvPicPr/>
          <p:nvPr/>
        </p:nvPicPr>
        <p:blipFill>
          <a:blip r:embed="rId3"/>
          <a:stretch>
            <a:fillRect/>
          </a:stretch>
        </p:blipFill>
        <p:spPr>
          <a:xfrm>
            <a:off x="4572000" y="2252345"/>
            <a:ext cx="1872000" cy="4158000"/>
          </a:xfrm>
          <a:prstGeom prst="rect">
            <a:avLst/>
          </a:prstGeom>
        </p:spPr>
      </p:pic>
      <p:sp>
        <p:nvSpPr>
          <p:cNvPr id="5" name="矩形 4"/>
          <p:cNvSpPr/>
          <p:nvPr/>
        </p:nvSpPr>
        <p:spPr>
          <a:xfrm>
            <a:off x="1764030" y="5805170"/>
            <a:ext cx="647700" cy="43180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1475740" y="4509135"/>
            <a:ext cx="647700" cy="43180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3780155" y="5876925"/>
            <a:ext cx="647700" cy="43180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2555875" y="5876925"/>
            <a:ext cx="647700" cy="43180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5148580" y="4509135"/>
            <a:ext cx="933450" cy="13398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nvSpPr>
        <p:spPr>
          <a:xfrm>
            <a:off x="5184140" y="4725035"/>
            <a:ext cx="897890" cy="16129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4"/>
    </p:custDataLst>
  </p:cSld>
  <p:clrMapOvr>
    <a:masterClrMapping/>
  </p:clrMapOvr>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1.xml><?xml version="1.0" encoding="utf-8"?>
<p:tagLst xmlns:p="http://schemas.openxmlformats.org/presentationml/2006/main">
  <p:tag name="KSO_WM_TEMPLATE_THUMBS_INDEX" val="1、4、7、9、11、15、19、20、21、22、23、26、31、35、39、40"/>
  <p:tag name="KSO_WM_TEMPLATE_SUBCATEGORY" val="0"/>
  <p:tag name="KSO_WM_TEMPLATE_COLOR_TYPE" val="1"/>
  <p:tag name="KSO_WM_TEMPLATE_MASTER_THUMB_INDEX" val="12"/>
  <p:tag name="KSO_WM_TAG_VERSION" val="1.0"/>
  <p:tag name="KSO_WM_BEAUTIFY_FLAG" val="#wm#"/>
  <p:tag name="KSO_WM_TEMPLATE_CATEGORY" val="custom"/>
  <p:tag name="KSO_WM_TEMPLATE_INDEX" val="20204421"/>
  <p:tag name="KSO_WM_TEMPLATE_MASTER_TYPE" val="1"/>
</p:tagLst>
</file>

<file path=ppt/tags/tag10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5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5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6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6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16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6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7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8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9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9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21"/>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21"/>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2.xml><?xml version="1.0" encoding="utf-8"?>
<p:tagLst xmlns:p="http://schemas.openxmlformats.org/presentationml/2006/main">
  <p:tag name="KSO_WM_TEMPLATE_THUMBS_INDEX" val="1、4、7、9、11、15、19、20、21、22、23、26、31、35、39、40"/>
  <p:tag name="KSO_WM_TEMPLATE_SUBCATEGORY" val="0"/>
  <p:tag name="KSO_WM_TEMPLATE_COLOR_TYPE" val="1"/>
  <p:tag name="KSO_WM_TEMPLATE_MASTER_THUMB_INDEX" val="12"/>
  <p:tag name="KSO_WM_TAG_VERSION" val="1.0"/>
  <p:tag name="KSO_WM_BEAUTIFY_FLAG" val="#wm#"/>
  <p:tag name="KSO_WM_TEMPLATE_CATEGORY" val="custom"/>
  <p:tag name="KSO_WM_TEMPLATE_INDEX" val="20204421"/>
  <p:tag name="KSO_WM_TEMPLATE_MASTER_TYPE" val="1"/>
</p:tagLst>
</file>

<file path=ppt/tags/tag203.xml><?xml version="1.0" encoding="utf-8"?>
<p:tagLst xmlns:p="http://schemas.openxmlformats.org/presentationml/2006/main">
  <p:tag name="KSO_WM_TEMPLATE_CATEGORY" val="custom"/>
  <p:tag name="KSO_WM_TEMPLATE_INDEX" val="20204421"/>
</p:tagLst>
</file>

<file path=ppt/tags/tag204.xml><?xml version="1.0" encoding="utf-8"?>
<p:tagLst xmlns:p="http://schemas.openxmlformats.org/presentationml/2006/main">
  <p:tag name="KSO_WM_UNIT_PLACING_PICTURE_USER_VIEWPORT" val="{&quot;height&quot;:3420,&quot;width&quot;:6397.500787401575}"/>
</p:tagLst>
</file>

<file path=ppt/tags/tag205.xml><?xml version="1.0" encoding="utf-8"?>
<p:tagLst xmlns:p="http://schemas.openxmlformats.org/presentationml/2006/main">
  <p:tag name="KSO_WM_TEMPLATE_CATEGORY" val="custom"/>
  <p:tag name="KSO_WM_TEMPLATE_INDEX" val="20204421"/>
</p:tagLst>
</file>

<file path=ppt/tags/tag206.xml><?xml version="1.0" encoding="utf-8"?>
<p:tagLst xmlns:p="http://schemas.openxmlformats.org/presentationml/2006/main">
  <p:tag name="KSO_WM_BEAUTIFY_FLAG" val="#wm#"/>
  <p:tag name="KSO_WM_TEMPLATE_CATEGORY" val="custom"/>
  <p:tag name="KSO_WM_TEMPLATE_INDEX" val="20204421"/>
</p:tagLst>
</file>

<file path=ppt/tags/tag207.xml><?xml version="1.0" encoding="utf-8"?>
<p:tagLst xmlns:p="http://schemas.openxmlformats.org/presentationml/2006/main">
  <p:tag name="KSO_WM_BEAUTIFY_FLAG" val="#wm#"/>
  <p:tag name="KSO_WM_TEMPLATE_CATEGORY" val="custom"/>
  <p:tag name="KSO_WM_TEMPLATE_INDEX" val="20204421"/>
</p:tagLst>
</file>

<file path=ppt/tags/tag208.xml><?xml version="1.0" encoding="utf-8"?>
<p:tagLst xmlns:p="http://schemas.openxmlformats.org/presentationml/2006/main">
  <p:tag name="KSO_WM_BEAUTIFY_FLAG" val="#wm#"/>
  <p:tag name="KSO_WM_TEMPLATE_CATEGORY" val="custom"/>
  <p:tag name="KSO_WM_TEMPLATE_INDEX" val="20204421"/>
</p:tagLst>
</file>

<file path=ppt/tags/tag209.xml><?xml version="1.0" encoding="utf-8"?>
<p:tagLst xmlns:p="http://schemas.openxmlformats.org/presentationml/2006/main">
  <p:tag name="KSO_WM_BEAUTIFY_FLAG" val="#wm#"/>
  <p:tag name="KSO_WM_TEMPLATE_CATEGORY" val="custom"/>
  <p:tag name="KSO_WM_TEMPLATE_INDEX" val="2020442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BEAUTIFY_FLAG" val="#wm#"/>
  <p:tag name="KSO_WM_TEMPLATE_CATEGORY" val="custom"/>
  <p:tag name="KSO_WM_TEMPLATE_INDEX" val="20204421"/>
</p:tagLst>
</file>

<file path=ppt/tags/tag211.xml><?xml version="1.0" encoding="utf-8"?>
<p:tagLst xmlns:p="http://schemas.openxmlformats.org/presentationml/2006/main">
  <p:tag name="KSO_WM_UNIT_PLACING_PICTURE_USER_VIEWPORT" val="{&quot;height&quot;:6548.0316162109375,&quot;width&quot;:2948.0316162109375}"/>
</p:tagLst>
</file>

<file path=ppt/tags/tag212.xml><?xml version="1.0" encoding="utf-8"?>
<p:tagLst xmlns:p="http://schemas.openxmlformats.org/presentationml/2006/main">
  <p:tag name="KSO_WM_UNIT_PLACING_PICTURE_USER_VIEWPORT" val="{&quot;height&quot;:6548.0316162109375,&quot;width&quot;:2948.0316162109375}"/>
</p:tagLst>
</file>

<file path=ppt/tags/tag213.xml><?xml version="1.0" encoding="utf-8"?>
<p:tagLst xmlns:p="http://schemas.openxmlformats.org/presentationml/2006/main">
  <p:tag name="KSO_WM_UNIT_PLACING_PICTURE_USER_VIEWPORT" val="{&quot;height&quot;:6548.0316162109375,&quot;width&quot;:2948.0316162109375}"/>
</p:tagLst>
</file>

<file path=ppt/tags/tag214.xml><?xml version="1.0" encoding="utf-8"?>
<p:tagLst xmlns:p="http://schemas.openxmlformats.org/presentationml/2006/main">
  <p:tag name="KSO_WM_UNIT_PLACING_PICTURE_USER_VIEWPORT" val="{&quot;height&quot;:6548.031496062992,&quot;width&quot;:2948.031496062992}"/>
</p:tagLst>
</file>

<file path=ppt/tags/tag215.xml><?xml version="1.0" encoding="utf-8"?>
<p:tagLst xmlns:p="http://schemas.openxmlformats.org/presentationml/2006/main">
  <p:tag name="KSO_WM_BEAUTIFY_FLAG" val="#wm#"/>
  <p:tag name="KSO_WM_TEMPLATE_CATEGORY" val="custom"/>
  <p:tag name="KSO_WM_TEMPLATE_INDEX" val="20204421"/>
</p:tagLst>
</file>

<file path=ppt/tags/tag216.xml><?xml version="1.0" encoding="utf-8"?>
<p:tagLst xmlns:p="http://schemas.openxmlformats.org/presentationml/2006/main">
  <p:tag name="KSO_WM_BEAUTIFY_FLAG" val="#wm#"/>
  <p:tag name="KSO_WM_TEMPLATE_CATEGORY" val="custom"/>
  <p:tag name="KSO_WM_TEMPLATE_INDEX" val="20204421"/>
</p:tagLst>
</file>

<file path=ppt/tags/tag217.xml><?xml version="1.0" encoding="utf-8"?>
<p:tagLst xmlns:p="http://schemas.openxmlformats.org/presentationml/2006/main">
  <p:tag name="KSO_WM_BEAUTIFY_FLAG" val="#wm#"/>
  <p:tag name="KSO_WM_TEMPLATE_CATEGORY" val="custom"/>
  <p:tag name="KSO_WM_TEMPLATE_INDEX" val="20204421"/>
</p:tagLst>
</file>

<file path=ppt/tags/tag218.xml><?xml version="1.0" encoding="utf-8"?>
<p:tagLst xmlns:p="http://schemas.openxmlformats.org/presentationml/2006/main">
  <p:tag name="KSO_WM_BEAUTIFY_FLAG" val="#wm#"/>
  <p:tag name="KSO_WM_TEMPLATE_CATEGORY" val="custom"/>
  <p:tag name="KSO_WM_TEMPLATE_INDEX" val="20204421"/>
</p:tagLst>
</file>

<file path=ppt/tags/tag219.xml><?xml version="1.0" encoding="utf-8"?>
<p:tagLst xmlns:p="http://schemas.openxmlformats.org/presentationml/2006/main">
  <p:tag name="KSO_WM_BEAUTIFY_FLAG" val="#wm#"/>
  <p:tag name="KSO_WM_TEMPLATE_CATEGORY" val="custom"/>
  <p:tag name="KSO_WM_TEMPLATE_INDEX" val="2020442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4421_40*a*1"/>
  <p:tag name="KSO_WM_TEMPLATE_CATEGORY" val="custom"/>
  <p:tag name="KSO_WM_TEMPLATE_INDEX" val="20204421"/>
  <p:tag name="KSO_WM_UNIT_LAYERLEVEL" val="1"/>
  <p:tag name="KSO_WM_TAG_VERSION" val="1.0"/>
  <p:tag name="KSO_WM_BEAUTIFY_FLAG" val="#wm#"/>
  <p:tag name="KSO_WM_UNIT_PRESET_TEXT" val="谢谢聆听"/>
</p:tagLst>
</file>

<file path=ppt/tags/tag221.xml><?xml version="1.0" encoding="utf-8"?>
<p:tagLst xmlns:p="http://schemas.openxmlformats.org/presentationml/2006/main">
  <p:tag name="KSO_WM_UNIT_ISCONTENTSTITLE" val="0"/>
  <p:tag name="KSO_WM_UNIT_ISNUMDGMTITLE" val="0"/>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04421_40*b*1"/>
  <p:tag name="KSO_WM_TEMPLATE_CATEGORY" val="custom"/>
  <p:tag name="KSO_WM_TEMPLATE_INDEX" val="20204421"/>
  <p:tag name="KSO_WM_UNIT_LAYERLEVEL" val="1"/>
  <p:tag name="KSO_WM_TAG_VERSION" val="1.0"/>
  <p:tag name="KSO_WM_BEAUTIFY_FLAG" val="#wm#"/>
  <p:tag name="KSO_WM_UNIT_PRESET_TEXT" val="单击此处添加副标题内容"/>
</p:tagLst>
</file>

<file path=ppt/tags/tag222.xml><?xml version="1.0" encoding="utf-8"?>
<p:tagLst xmlns:p="http://schemas.openxmlformats.org/presentationml/2006/main">
  <p:tag name="KSO_WM_SLIDE_ID" val="custom20204421_40"/>
  <p:tag name="KSO_WM_TEMPLATE_SUBCATEGORY" val="0"/>
  <p:tag name="KSO_WM_TEMPLATE_MASTER_TYPE" val="1"/>
  <p:tag name="KSO_WM_TEMPLATE_COLOR_TYPE" val="1"/>
  <p:tag name="KSO_WM_SLIDE_TYPE" val="endPage"/>
  <p:tag name="KSO_WM_SLIDE_SUBTYPE" val="pureTxt"/>
  <p:tag name="KSO_WM_SLIDE_ITEM_CNT" val="0"/>
  <p:tag name="KSO_WM_SLIDE_INDEX" val="40"/>
  <p:tag name="KSO_WM_TAG_VERSION" val="1.0"/>
  <p:tag name="KSO_WM_BEAUTIFY_FLAG" val="#wm#"/>
  <p:tag name="KSO_WM_TEMPLATE_CATEGORY" val="custom"/>
  <p:tag name="KSO_WM_TEMPLATE_INDEX" val="20204421"/>
  <p:tag name="KSO_WM_SLIDE_LAYOUT" val="a_b"/>
  <p:tag name="KSO_WM_SLIDE_LAYOUT_CNT" val="1_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6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6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6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7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7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8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8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8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8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8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8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8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8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8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9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9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9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9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9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21"/>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21"/>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WPS主题色">
      <a:dk1>
        <a:srgbClr val="000000"/>
      </a:dk1>
      <a:lt1>
        <a:srgbClr val="FFFFFF"/>
      </a:lt1>
      <a:dk2>
        <a:srgbClr val="EAECEF"/>
      </a:dk2>
      <a:lt2>
        <a:srgbClr val="FBFBFC"/>
      </a:lt2>
      <a:accent1>
        <a:srgbClr val="3C78B9"/>
      </a:accent1>
      <a:accent2>
        <a:srgbClr val="1D7D8E"/>
      </a:accent2>
      <a:accent3>
        <a:srgbClr val="2A7850"/>
      </a:accent3>
      <a:accent4>
        <a:srgbClr val="576829"/>
      </a:accent4>
      <a:accent5>
        <a:srgbClr val="925022"/>
      </a:accent5>
      <a:accent6>
        <a:srgbClr val="B73C3A"/>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WPS主题色">
      <a:dk1>
        <a:srgbClr val="000000"/>
      </a:dk1>
      <a:lt1>
        <a:srgbClr val="FFFFFF"/>
      </a:lt1>
      <a:dk2>
        <a:srgbClr val="EAECEF"/>
      </a:dk2>
      <a:lt2>
        <a:srgbClr val="FBFBFC"/>
      </a:lt2>
      <a:accent1>
        <a:srgbClr val="3C78B9"/>
      </a:accent1>
      <a:accent2>
        <a:srgbClr val="1D7D8E"/>
      </a:accent2>
      <a:accent3>
        <a:srgbClr val="2A7850"/>
      </a:accent3>
      <a:accent4>
        <a:srgbClr val="576829"/>
      </a:accent4>
      <a:accent5>
        <a:srgbClr val="925022"/>
      </a:accent5>
      <a:accent6>
        <a:srgbClr val="B73C3A"/>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2067</Words>
  <Application>WPS 演示</Application>
  <PresentationFormat/>
  <Paragraphs>117</Paragraphs>
  <Slides>13</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13</vt:i4>
      </vt:variant>
    </vt:vector>
  </HeadingPairs>
  <TitlesOfParts>
    <vt:vector size="23" baseType="lpstr">
      <vt:lpstr>Arial</vt:lpstr>
      <vt:lpstr>宋体</vt:lpstr>
      <vt:lpstr>Wingdings</vt:lpstr>
      <vt:lpstr>微软雅黑</vt:lpstr>
      <vt:lpstr>汉仪旗黑-85S</vt:lpstr>
      <vt:lpstr>黑体</vt:lpstr>
      <vt:lpstr>Arial Unicode MS</vt:lpstr>
      <vt:lpstr>Calibri</vt:lpstr>
      <vt:lpstr>Office 主题​​</vt:lpstr>
      <vt:lpstr>1_Office 主题​​</vt:lpstr>
      <vt:lpstr>个人所得税 综合所得汇算清缴</vt:lpstr>
      <vt:lpstr>政策解读</vt:lpstr>
      <vt:lpstr>PowerPoint 演示文稿</vt:lpstr>
      <vt:lpstr>操作步骤：</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特殊情形：更正和作废</vt:lpstr>
      <vt:lpstr>结语</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个人所得税综合所得汇算清缴</dc:title>
  <dc:creator>Administrator</dc:creator>
  <cp:lastModifiedBy>吃货呆</cp:lastModifiedBy>
  <cp:revision>24</cp:revision>
  <dcterms:created xsi:type="dcterms:W3CDTF">2020-04-27T06:28:00Z</dcterms:created>
  <dcterms:modified xsi:type="dcterms:W3CDTF">2021-04-15T00:47:07Z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y fmtid="{D5CDD505-2E9C-101B-9397-08002B2CF9AE}" pid="3" name="ICV">
    <vt:lpwstr>7CECD409EA4D407D87EA6D9AEF592A3D</vt:lpwstr>
  </property>
</Properties>
</file>